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3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120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gamma.ap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gamma.ap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gamma.ap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hyperlink" Target="https://gamma.ap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amma.app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19599" y="2679025"/>
            <a:ext cx="6665952" cy="8331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트랜드코리아 2024</a:t>
            </a:r>
            <a:endParaRPr lang="en-US" sz="5249" dirty="0"/>
          </a:p>
        </p:txBody>
      </p:sp>
      <p:sp>
        <p:nvSpPr>
          <p:cNvPr id="6" name="Text 2"/>
          <p:cNvSpPr/>
          <p:nvPr/>
        </p:nvSpPr>
        <p:spPr>
          <a:xfrm>
            <a:off x="6319599" y="3845481"/>
            <a:ext cx="74776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1분 1초가 아까운 세상이다. 시간이 돈만큼 혹은 돈보다 중요한 자원으로 변모하면서 '시간의 가성비'가 충요해졌다. 초 단위로 움직이는 현대 플랫폼 경제에 시간의 밀도가 높아지며 우리는 가속의 시대로 빠르게 나아가고 있다.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6319599" y="5178266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10" name="Image 3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760220" y="2383393"/>
            <a:ext cx="11109960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Supporting One Another: 'Care-based Economy' 돌봄경제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1982391" y="4357330"/>
            <a:ext cx="5106829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돌봄의 시스템화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541181" y="4357330"/>
            <a:ext cx="5106829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나이와 건강 상태에 따른 사회적 약자들만이 그 대상이 아니라.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760220" y="5208984"/>
            <a:ext cx="11109960" cy="637103"/>
          </a:xfrm>
          <a:prstGeom prst="rect">
            <a:avLst/>
          </a:prstGeom>
          <a:solidFill>
            <a:srgbClr val="4B54FF">
              <a:alpha val="5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1982391" y="5349835"/>
            <a:ext cx="5106829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서비스로 진화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541181" y="5349835"/>
            <a:ext cx="5106829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누구에게나 해당되는 서비스로 진화하고 있다.</a:t>
            </a:r>
            <a:endParaRPr lang="en-US" sz="1750" dirty="0"/>
          </a:p>
        </p:txBody>
      </p:sp>
      <p:pic>
        <p:nvPicPr>
          <p:cNvPr id="10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>
              <a:alpha val="8500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1760220" y="1458516"/>
            <a:ext cx="9137928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Rise of Homo Promptus' 호모 프롬프트</a:t>
            </a:r>
            <a:endParaRPr lang="en-US" sz="4374" dirty="0"/>
          </a:p>
        </p:txBody>
      </p:sp>
      <p:sp>
        <p:nvSpPr>
          <p:cNvPr id="7" name="Shape 3"/>
          <p:cNvSpPr/>
          <p:nvPr/>
        </p:nvSpPr>
        <p:spPr>
          <a:xfrm>
            <a:off x="2043589" y="2486144"/>
            <a:ext cx="99893" cy="4284821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8" name="Shape 4"/>
          <p:cNvSpPr/>
          <p:nvPr/>
        </p:nvSpPr>
        <p:spPr>
          <a:xfrm>
            <a:off x="2343448" y="2859703"/>
            <a:ext cx="777597" cy="99893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9" name="Shape 5"/>
          <p:cNvSpPr/>
          <p:nvPr/>
        </p:nvSpPr>
        <p:spPr>
          <a:xfrm>
            <a:off x="1843504" y="2659737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0" name="Text 6"/>
          <p:cNvSpPr/>
          <p:nvPr/>
        </p:nvSpPr>
        <p:spPr>
          <a:xfrm>
            <a:off x="2034480" y="2701409"/>
            <a:ext cx="117991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624" dirty="0"/>
          </a:p>
        </p:txBody>
      </p:sp>
      <p:sp>
        <p:nvSpPr>
          <p:cNvPr id="11" name="Text 7"/>
          <p:cNvSpPr/>
          <p:nvPr/>
        </p:nvSpPr>
        <p:spPr>
          <a:xfrm>
            <a:off x="3315533" y="2708315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프롬프트</a:t>
            </a:r>
            <a:endParaRPr lang="en-US" sz="2187" dirty="0"/>
          </a:p>
        </p:txBody>
      </p:sp>
      <p:sp>
        <p:nvSpPr>
          <p:cNvPr id="12" name="Text 8"/>
          <p:cNvSpPr/>
          <p:nvPr/>
        </p:nvSpPr>
        <p:spPr>
          <a:xfrm>
            <a:off x="3315533" y="3188732"/>
            <a:ext cx="9554647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AI에게 원하는 답을 얻기 위한 인간의 질문.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2343448" y="4362033"/>
            <a:ext cx="777597" cy="99893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14" name="Shape 10"/>
          <p:cNvSpPr/>
          <p:nvPr/>
        </p:nvSpPr>
        <p:spPr>
          <a:xfrm>
            <a:off x="1843504" y="416206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5" name="Text 11"/>
          <p:cNvSpPr/>
          <p:nvPr/>
        </p:nvSpPr>
        <p:spPr>
          <a:xfrm>
            <a:off x="2000071" y="4203740"/>
            <a:ext cx="18669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624" dirty="0"/>
          </a:p>
        </p:txBody>
      </p:sp>
      <p:sp>
        <p:nvSpPr>
          <p:cNvPr id="16" name="Text 12"/>
          <p:cNvSpPr/>
          <p:nvPr/>
        </p:nvSpPr>
        <p:spPr>
          <a:xfrm>
            <a:off x="3315533" y="4210645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AI의 똑똑함</a:t>
            </a:r>
            <a:endParaRPr lang="en-US" sz="2187" dirty="0"/>
          </a:p>
        </p:txBody>
      </p:sp>
      <p:sp>
        <p:nvSpPr>
          <p:cNvPr id="17" name="Text 13"/>
          <p:cNvSpPr/>
          <p:nvPr/>
        </p:nvSpPr>
        <p:spPr>
          <a:xfrm>
            <a:off x="3315533" y="4691063"/>
            <a:ext cx="9554647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인간의 질문에 따라 AI가 결과물을 제시.</a:t>
            </a:r>
            <a:endParaRPr lang="en-US" sz="1750" dirty="0"/>
          </a:p>
        </p:txBody>
      </p:sp>
      <p:sp>
        <p:nvSpPr>
          <p:cNvPr id="18" name="Shape 14"/>
          <p:cNvSpPr/>
          <p:nvPr/>
        </p:nvSpPr>
        <p:spPr>
          <a:xfrm>
            <a:off x="2343448" y="5864364"/>
            <a:ext cx="777597" cy="99893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19" name="Shape 15"/>
          <p:cNvSpPr/>
          <p:nvPr/>
        </p:nvSpPr>
        <p:spPr>
          <a:xfrm>
            <a:off x="1843504" y="566439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20" name="Text 16"/>
          <p:cNvSpPr/>
          <p:nvPr/>
        </p:nvSpPr>
        <p:spPr>
          <a:xfrm>
            <a:off x="2003405" y="5706070"/>
            <a:ext cx="18002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624" dirty="0"/>
          </a:p>
        </p:txBody>
      </p:sp>
      <p:sp>
        <p:nvSpPr>
          <p:cNvPr id="21" name="Text 17"/>
          <p:cNvSpPr/>
          <p:nvPr/>
        </p:nvSpPr>
        <p:spPr>
          <a:xfrm>
            <a:off x="3315533" y="5712976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인간의 역량</a:t>
            </a:r>
            <a:endParaRPr lang="en-US" sz="2187" dirty="0"/>
          </a:p>
        </p:txBody>
      </p:sp>
      <p:sp>
        <p:nvSpPr>
          <p:cNvPr id="22" name="Text 18"/>
          <p:cNvSpPr/>
          <p:nvPr/>
        </p:nvSpPr>
        <p:spPr>
          <a:xfrm>
            <a:off x="3315533" y="6193393"/>
            <a:ext cx="9554647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 기술은 화룡점정의 역량을 가진 인간만의 것.</a:t>
            </a:r>
            <a:endParaRPr lang="en-US" sz="1750" dirty="0"/>
          </a:p>
        </p:txBody>
      </p:sp>
      <p:pic>
        <p:nvPicPr>
          <p:cNvPr id="23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>
              <a:alpha val="8500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1760220" y="2702719"/>
            <a:ext cx="11016377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Aspiring to be a Hexagonal Human 육각형인간</a:t>
            </a:r>
            <a:endParaRPr lang="en-US" sz="4374" dirty="0"/>
          </a:p>
        </p:txBody>
      </p:sp>
      <p:sp>
        <p:nvSpPr>
          <p:cNvPr id="7" name="Shape 3"/>
          <p:cNvSpPr/>
          <p:nvPr/>
        </p:nvSpPr>
        <p:spPr>
          <a:xfrm>
            <a:off x="1760220" y="3903940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8" name="Text 4"/>
          <p:cNvSpPr/>
          <p:nvPr/>
        </p:nvSpPr>
        <p:spPr>
          <a:xfrm>
            <a:off x="1951196" y="3945612"/>
            <a:ext cx="117991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5"/>
          <p:cNvSpPr/>
          <p:nvPr/>
        </p:nvSpPr>
        <p:spPr>
          <a:xfrm>
            <a:off x="2482334" y="3980259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완벽을 꿈꾸는 사람들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2482334" y="4460677"/>
            <a:ext cx="2833092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외모, 학력, 자산, 직업, 집안, 성격 등 모든 것에서 완벽을 지향.</a:t>
            </a:r>
            <a:endParaRPr lang="en-US" sz="1750" dirty="0"/>
          </a:p>
        </p:txBody>
      </p:sp>
      <p:sp>
        <p:nvSpPr>
          <p:cNvPr id="11" name="Shape 7"/>
          <p:cNvSpPr/>
          <p:nvPr/>
        </p:nvSpPr>
        <p:spPr>
          <a:xfrm>
            <a:off x="5537597" y="3903940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2" name="Text 8"/>
          <p:cNvSpPr/>
          <p:nvPr/>
        </p:nvSpPr>
        <p:spPr>
          <a:xfrm>
            <a:off x="5694164" y="3945612"/>
            <a:ext cx="18669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624" dirty="0"/>
          </a:p>
        </p:txBody>
      </p:sp>
      <p:sp>
        <p:nvSpPr>
          <p:cNvPr id="13" name="Text 9"/>
          <p:cNvSpPr/>
          <p:nvPr/>
        </p:nvSpPr>
        <p:spPr>
          <a:xfrm>
            <a:off x="6259711" y="3980259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강박적인 완벽함의 반항</a:t>
            </a:r>
            <a:endParaRPr lang="en-US" sz="2187" dirty="0"/>
          </a:p>
        </p:txBody>
      </p:sp>
      <p:sp>
        <p:nvSpPr>
          <p:cNvPr id="14" name="Text 10"/>
          <p:cNvSpPr/>
          <p:nvPr/>
        </p:nvSpPr>
        <p:spPr>
          <a:xfrm>
            <a:off x="6259711" y="4460677"/>
            <a:ext cx="2833092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닿을 수 없는 목표를 포기를 즐기는 놀이이자 타인을 줄세우기 위한 잣대.</a:t>
            </a:r>
            <a:endParaRPr lang="en-US" sz="1750" dirty="0"/>
          </a:p>
        </p:txBody>
      </p:sp>
      <p:sp>
        <p:nvSpPr>
          <p:cNvPr id="15" name="Shape 11"/>
          <p:cNvSpPr/>
          <p:nvPr/>
        </p:nvSpPr>
        <p:spPr>
          <a:xfrm>
            <a:off x="9314974" y="3903940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6" name="Text 12"/>
          <p:cNvSpPr/>
          <p:nvPr/>
        </p:nvSpPr>
        <p:spPr>
          <a:xfrm>
            <a:off x="9474875" y="3945612"/>
            <a:ext cx="18002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624" dirty="0"/>
          </a:p>
        </p:txBody>
      </p:sp>
      <p:sp>
        <p:nvSpPr>
          <p:cNvPr id="17" name="Text 13"/>
          <p:cNvSpPr/>
          <p:nvPr/>
        </p:nvSpPr>
        <p:spPr>
          <a:xfrm>
            <a:off x="10037088" y="3980259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계층 이동의 사다리</a:t>
            </a:r>
            <a:endParaRPr lang="en-US" sz="2187" dirty="0"/>
          </a:p>
        </p:txBody>
      </p:sp>
      <p:sp>
        <p:nvSpPr>
          <p:cNvPr id="18" name="Text 14"/>
          <p:cNvSpPr/>
          <p:nvPr/>
        </p:nvSpPr>
        <p:spPr>
          <a:xfrm>
            <a:off x="10037088" y="4460677"/>
            <a:ext cx="2833092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젊은이들의 활력이자 절망이면서 하나의 놀이.</a:t>
            </a:r>
            <a:endParaRPr lang="en-US" sz="1750" dirty="0"/>
          </a:p>
        </p:txBody>
      </p:sp>
      <p:pic>
        <p:nvPicPr>
          <p:cNvPr id="19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760220" y="2402681"/>
            <a:ext cx="11109960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Getting the Price Right: Variable Pricing </a:t>
            </a:r>
          </a:p>
          <a:p>
            <a:pPr marL="0" indent="0">
              <a:lnSpc>
                <a:spcPts val="5468"/>
              </a:lnSpc>
              <a:buNone/>
            </a:pPr>
            <a:r>
              <a:rPr lang="en-US" sz="4374" b="1" dirty="0" err="1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버라이어티</a:t>
            </a: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가격 전략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1760220" y="4346853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일물일가의 법칙</a:t>
            </a:r>
            <a:endParaRPr lang="en-US" sz="2187" dirty="0"/>
          </a:p>
        </p:txBody>
      </p:sp>
      <p:sp>
        <p:nvSpPr>
          <p:cNvPr id="6" name="Text 3"/>
          <p:cNvSpPr/>
          <p:nvPr/>
        </p:nvSpPr>
        <p:spPr>
          <a:xfrm>
            <a:off x="1760220" y="4916210"/>
            <a:ext cx="5283994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소비자의 지불 의항을 정확히 파악하는 빅데이터의 활용.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593806" y="4346853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시의 발달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7593806" y="4916210"/>
            <a:ext cx="5283994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시간, 장소, 유통 채널에 따라 가격이 달라지는 일물N가의 세상.</a:t>
            </a:r>
            <a:endParaRPr lang="en-US" sz="1750" dirty="0"/>
          </a:p>
        </p:txBody>
      </p:sp>
      <p:pic>
        <p:nvPicPr>
          <p:cNvPr id="9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760220" y="2727603"/>
            <a:ext cx="6995041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On Dopamine Farming 도파밍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1760220" y="3866317"/>
            <a:ext cx="5443895" cy="1635562"/>
          </a:xfrm>
          <a:prstGeom prst="roundRect">
            <a:avLst>
              <a:gd name="adj" fmla="val 8151"/>
            </a:avLst>
          </a:prstGeom>
          <a:solidFill>
            <a:srgbClr val="EEEFF5"/>
          </a:solidFill>
          <a:ln/>
        </p:spPr>
      </p:sp>
      <p:sp>
        <p:nvSpPr>
          <p:cNvPr id="6" name="Text 3"/>
          <p:cNvSpPr/>
          <p:nvPr/>
        </p:nvSpPr>
        <p:spPr>
          <a:xfrm>
            <a:off x="1982391" y="4088487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재미를 좇는 일상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1982391" y="4568904"/>
            <a:ext cx="4999553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엉뚱하고 기발하고 지극히 무의미한 일들이 주목을 끌고.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6285" y="3866317"/>
            <a:ext cx="5443895" cy="1635562"/>
          </a:xfrm>
          <a:prstGeom prst="roundRect">
            <a:avLst>
              <a:gd name="adj" fmla="val 8151"/>
            </a:avLst>
          </a:prstGeom>
          <a:solidFill>
            <a:srgbClr val="EEEFF5"/>
          </a:solidFill>
          <a:ln/>
        </p:spPr>
      </p:sp>
      <p:sp>
        <p:nvSpPr>
          <p:cNvPr id="9" name="Text 6"/>
          <p:cNvSpPr/>
          <p:nvPr/>
        </p:nvSpPr>
        <p:spPr>
          <a:xfrm>
            <a:off x="7648456" y="4088487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도파민의 추세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7648456" y="4568904"/>
            <a:ext cx="4999553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자극 범람하는 도파밍은 피할 수 없는 추세.</a:t>
            </a:r>
            <a:endParaRPr lang="en-US" sz="1750" dirty="0"/>
          </a:p>
        </p:txBody>
      </p:sp>
      <p:pic>
        <p:nvPicPr>
          <p:cNvPr id="11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1862495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Not Like Old Daddies. Millennial Hubbies 요즘남편 없던아빠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1116568" y="3584496"/>
            <a:ext cx="99893" cy="2782491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7" name="Shape 3"/>
          <p:cNvSpPr/>
          <p:nvPr/>
        </p:nvSpPr>
        <p:spPr>
          <a:xfrm>
            <a:off x="1416427" y="3958054"/>
            <a:ext cx="777597" cy="99893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8" name="Shape 4"/>
          <p:cNvSpPr/>
          <p:nvPr/>
        </p:nvSpPr>
        <p:spPr>
          <a:xfrm>
            <a:off x="916484" y="3758089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9" name="Text 5"/>
          <p:cNvSpPr/>
          <p:nvPr/>
        </p:nvSpPr>
        <p:spPr>
          <a:xfrm>
            <a:off x="1107460" y="3799761"/>
            <a:ext cx="117991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624" dirty="0"/>
          </a:p>
        </p:txBody>
      </p:sp>
      <p:sp>
        <p:nvSpPr>
          <p:cNvPr id="10" name="Text 6"/>
          <p:cNvSpPr/>
          <p:nvPr/>
        </p:nvSpPr>
        <p:spPr>
          <a:xfrm>
            <a:off x="2388513" y="3806666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가사 노동과 육아</a:t>
            </a:r>
            <a:endParaRPr lang="en-US" sz="2187" dirty="0"/>
          </a:p>
        </p:txBody>
      </p:sp>
      <p:sp>
        <p:nvSpPr>
          <p:cNvPr id="11" name="Text 7"/>
          <p:cNvSpPr/>
          <p:nvPr/>
        </p:nvSpPr>
        <p:spPr>
          <a:xfrm>
            <a:off x="2388513" y="4287083"/>
            <a:ext cx="7751088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가족 관계의 균형첨이 이동하고 있다.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1416427" y="5460385"/>
            <a:ext cx="777597" cy="99893"/>
          </a:xfrm>
          <a:prstGeom prst="roundRect">
            <a:avLst>
              <a:gd name="adj" fmla="val 133462"/>
            </a:avLst>
          </a:prstGeom>
          <a:solidFill>
            <a:srgbClr val="EEEFF5"/>
          </a:solidFill>
          <a:ln/>
        </p:spPr>
      </p:sp>
      <p:sp>
        <p:nvSpPr>
          <p:cNvPr id="13" name="Shape 9"/>
          <p:cNvSpPr/>
          <p:nvPr/>
        </p:nvSpPr>
        <p:spPr>
          <a:xfrm>
            <a:off x="916484" y="5260419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4" name="Text 10"/>
          <p:cNvSpPr/>
          <p:nvPr/>
        </p:nvSpPr>
        <p:spPr>
          <a:xfrm>
            <a:off x="1073051" y="5302091"/>
            <a:ext cx="18669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624" dirty="0"/>
          </a:p>
        </p:txBody>
      </p:sp>
      <p:sp>
        <p:nvSpPr>
          <p:cNvPr id="15" name="Text 11"/>
          <p:cNvSpPr/>
          <p:nvPr/>
        </p:nvSpPr>
        <p:spPr>
          <a:xfrm>
            <a:off x="2388513" y="5308997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평등한 동반자</a:t>
            </a:r>
            <a:endParaRPr lang="en-US" sz="2187" dirty="0"/>
          </a:p>
        </p:txBody>
      </p:sp>
      <p:sp>
        <p:nvSpPr>
          <p:cNvPr id="16" name="Text 12"/>
          <p:cNvSpPr/>
          <p:nvPr/>
        </p:nvSpPr>
        <p:spPr>
          <a:xfrm>
            <a:off x="2388513" y="5789414"/>
            <a:ext cx="7751088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'6시 신데렐라'를 자처하는 없던아빠들이 가정과 기업, 소비의 풍경을 바꾸고 있다.</a:t>
            </a:r>
            <a:endParaRPr lang="en-US" sz="1750" dirty="0"/>
          </a:p>
        </p:txBody>
      </p:sp>
      <p:pic>
        <p:nvPicPr>
          <p:cNvPr id="17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90799" y="2533174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Expanding Your Horizons: Spin-off Projects 스핀오프 프로젝트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4490799" y="442876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7" name="Text 3"/>
          <p:cNvSpPr/>
          <p:nvPr/>
        </p:nvSpPr>
        <p:spPr>
          <a:xfrm>
            <a:off x="4681776" y="4470440"/>
            <a:ext cx="117991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4"/>
          <p:cNvSpPr/>
          <p:nvPr/>
        </p:nvSpPr>
        <p:spPr>
          <a:xfrm>
            <a:off x="5212913" y="4505087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비즈니스 시도</a:t>
            </a:r>
            <a:endParaRPr lang="en-US" sz="2187" dirty="0"/>
          </a:p>
        </p:txBody>
      </p:sp>
      <p:sp>
        <p:nvSpPr>
          <p:cNvPr id="9" name="Text 5"/>
          <p:cNvSpPr/>
          <p:nvPr/>
        </p:nvSpPr>
        <p:spPr>
          <a:xfrm>
            <a:off x="5212913" y="4985504"/>
            <a:ext cx="382000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저예산과 유동적인 전략으로 새로운 비즈니스를 시도.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9255085" y="442876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EEFF5"/>
          </a:solidFill>
          <a:ln/>
        </p:spPr>
      </p:sp>
      <p:sp>
        <p:nvSpPr>
          <p:cNvPr id="11" name="Text 7"/>
          <p:cNvSpPr/>
          <p:nvPr/>
        </p:nvSpPr>
        <p:spPr>
          <a:xfrm>
            <a:off x="9411652" y="4470440"/>
            <a:ext cx="18669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8"/>
          <p:cNvSpPr/>
          <p:nvPr/>
        </p:nvSpPr>
        <p:spPr>
          <a:xfrm>
            <a:off x="9977199" y="4505087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새로운 성장동력</a:t>
            </a:r>
            <a:endParaRPr lang="en-US" sz="2187" dirty="0"/>
          </a:p>
        </p:txBody>
      </p:sp>
      <p:sp>
        <p:nvSpPr>
          <p:cNvPr id="13" name="Text 9"/>
          <p:cNvSpPr/>
          <p:nvPr/>
        </p:nvSpPr>
        <p:spPr>
          <a:xfrm>
            <a:off x="9977199" y="4985504"/>
            <a:ext cx="382000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변화의 시대, 스핀오프는 새로운 성장동력이다.</a:t>
            </a:r>
            <a:endParaRPr lang="en-US" sz="1750" dirty="0"/>
          </a:p>
        </p:txBody>
      </p:sp>
      <p:pic>
        <p:nvPicPr>
          <p:cNvPr id="14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90799" y="1476256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You Choose, I'Il Follow: Ditto Consumption 디토소비</a:t>
            </a:r>
            <a:endParaRPr lang="en-US" sz="4374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0799" y="3198257"/>
            <a:ext cx="1110972" cy="177748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5935028" y="3420428"/>
            <a:ext cx="297656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나의 가치관과 취향을 반영</a:t>
            </a:r>
            <a:endParaRPr lang="en-US" sz="2187" dirty="0"/>
          </a:p>
        </p:txBody>
      </p:sp>
      <p:sp>
        <p:nvSpPr>
          <p:cNvPr id="8" name="Text 3"/>
          <p:cNvSpPr/>
          <p:nvPr/>
        </p:nvSpPr>
        <p:spPr>
          <a:xfrm>
            <a:off x="5935028" y="3900845"/>
            <a:ext cx="7862173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복잡한 과정과 시간을 건너뛰어 최적의 선택을 할 수 있는 방법.</a:t>
            </a:r>
            <a:endParaRPr lang="en-US" sz="17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799" y="4975741"/>
            <a:ext cx="1110972" cy="177748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35028" y="519791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FOBO</a:t>
            </a:r>
            <a:endParaRPr lang="en-US" sz="2187" dirty="0"/>
          </a:p>
        </p:txBody>
      </p:sp>
      <p:sp>
        <p:nvSpPr>
          <p:cNvPr id="11" name="Text 5"/>
          <p:cNvSpPr/>
          <p:nvPr/>
        </p:nvSpPr>
        <p:spPr>
          <a:xfrm>
            <a:off x="5935028" y="5678329"/>
            <a:ext cx="7862173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실패의 두려움을 줄이기 위한 손쉬운 방편.</a:t>
            </a:r>
            <a:endParaRPr lang="en-US" sz="1750" dirty="0"/>
          </a:p>
        </p:txBody>
      </p:sp>
      <p:pic>
        <p:nvPicPr>
          <p:cNvPr id="12" name="Image 4" descr="preencoded.png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760220" y="2616518"/>
            <a:ext cx="9014579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ElastiCity. Liquidpolitan 리퀴드폴리탄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0220" y="3755231"/>
            <a:ext cx="444341" cy="44434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60220" y="4421743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유목적 라이프스타일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1760220" y="4902160"/>
            <a:ext cx="5388293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이동하고 흐르는 유연한 모습을 보인다.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768" y="3755231"/>
            <a:ext cx="444341" cy="44434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481768" y="4421743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유연도시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7481768" y="4902160"/>
            <a:ext cx="5388412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지역은 하나의 고정된 공간이 아니라 이동하고 흐르는 유연한 모습을 보인다.</a:t>
            </a:r>
            <a:endParaRPr lang="en-US" sz="1750" dirty="0"/>
          </a:p>
        </p:txBody>
      </p:sp>
      <p:pic>
        <p:nvPicPr>
          <p:cNvPr id="11" name="Image 3" descr="preencoded.png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354</Words>
  <Application>Microsoft Office PowerPoint</Application>
  <PresentationFormat>사용자 지정</PresentationFormat>
  <Paragraphs>72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Arial</vt:lpstr>
      <vt:lpstr>Barlow</vt:lpstr>
      <vt:lpstr>Montserrat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jskw Park</cp:lastModifiedBy>
  <cp:revision>2</cp:revision>
  <dcterms:created xsi:type="dcterms:W3CDTF">2024-03-18T00:23:43Z</dcterms:created>
  <dcterms:modified xsi:type="dcterms:W3CDTF">2024-03-18T00:25:01Z</dcterms:modified>
</cp:coreProperties>
</file>