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87" r:id="rId1"/>
  </p:sldMasterIdLst>
  <p:sldIdLst>
    <p:sldId id="256" r:id="rId2"/>
    <p:sldId id="264" r:id="rId3"/>
    <p:sldId id="257" r:id="rId4"/>
    <p:sldId id="259" r:id="rId5"/>
    <p:sldId id="258" r:id="rId6"/>
    <p:sldId id="260" r:id="rId7"/>
    <p:sldId id="261" r:id="rId8"/>
    <p:sldId id="262" r:id="rId9"/>
    <p:sldId id="263" r:id="rId1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 snapToGrid="0">
      <p:cViewPr>
        <p:scale>
          <a:sx n="100" d="100"/>
          <a:sy n="100" d="100"/>
        </p:scale>
        <p:origin x="1512" y="5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875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954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134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640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2519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9322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8697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907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24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501459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04161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453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1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1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1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1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1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1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1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1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1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1"/>
          <p:cNvSpPr/>
          <p:nvPr/>
        </p:nvSpPr>
        <p:spPr>
          <a:xfrm>
            <a:off x="1659844" y="3183138"/>
            <a:ext cx="8809616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400" b="1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야마오카 소하치의 </a:t>
            </a:r>
            <a:r>
              <a:rPr lang="en-US" sz="2400" b="1" kern="0" spc="-38" dirty="0" err="1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대하</a:t>
            </a:r>
            <a:r>
              <a:rPr lang="en-US" sz="2400" b="1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sz="2400" b="1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역사소설</a:t>
            </a:r>
            <a:r>
              <a:rPr lang="en-US" sz="2400" b="1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(</a:t>
            </a:r>
            <a:r>
              <a:rPr lang="ko-KR" altLang="en-US" sz="2400" b="1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소설가 </a:t>
            </a:r>
            <a:r>
              <a:rPr lang="en-US" altLang="ko-KR" sz="2400" b="1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1975</a:t>
            </a:r>
            <a:r>
              <a:rPr lang="ko-KR" altLang="en-US" sz="2400" b="1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년 한국에서 출간</a:t>
            </a:r>
            <a:r>
              <a:rPr lang="en-US" altLang="ko-KR" sz="2400" b="1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)</a:t>
            </a:r>
            <a:r>
              <a:rPr lang="ko-KR" altLang="en-US" sz="2400" b="1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sz="2400" b="1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</a:p>
        </p:txBody>
      </p:sp>
      <p:sp>
        <p:nvSpPr>
          <p:cNvPr id="7" name="Text 0"/>
          <p:cNvSpPr/>
          <p:nvPr/>
        </p:nvSpPr>
        <p:spPr>
          <a:xfrm>
            <a:off x="1785681" y="2211296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b="1" kern="0" spc="-89" dirty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일본 </a:t>
            </a:r>
            <a:r>
              <a:rPr lang="en-US" sz="4400" b="1" kern="0" spc="-89" dirty="0" err="1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소설</a:t>
            </a:r>
            <a:r>
              <a:rPr lang="en-US" sz="4400" b="1" kern="0" spc="-89" dirty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 </a:t>
            </a:r>
            <a:r>
              <a:rPr lang="ko-KR" altLang="en-US" sz="4400" b="1" kern="0" spc="-89" dirty="0" smtClean="0">
                <a:solidFill>
                  <a:srgbClr val="FF33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대망 </a:t>
            </a:r>
            <a:r>
              <a:rPr lang="en-US" altLang="ko-KR" sz="4400" b="1" kern="0" spc="-89" dirty="0" smtClean="0">
                <a:solidFill>
                  <a:srgbClr val="FF33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(</a:t>
            </a:r>
            <a:r>
              <a:rPr lang="ko-KR" altLang="en-US" sz="4400" b="1" kern="0" spc="-89" dirty="0" err="1" smtClean="0">
                <a:solidFill>
                  <a:srgbClr val="FF33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도쿠가와</a:t>
            </a:r>
            <a:r>
              <a:rPr lang="ko-KR" altLang="en-US" sz="4400" b="1" kern="0" spc="-89" dirty="0" smtClean="0">
                <a:solidFill>
                  <a:srgbClr val="FF33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 </a:t>
            </a:r>
            <a:r>
              <a:rPr lang="ko-KR" altLang="en-US" sz="4400" b="1" kern="0" spc="-89" dirty="0" err="1" smtClean="0">
                <a:solidFill>
                  <a:srgbClr val="FF33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이에야스</a:t>
            </a:r>
            <a:r>
              <a:rPr lang="en-US" altLang="ko-KR" sz="4400" b="1" kern="0" spc="-89" dirty="0" smtClean="0">
                <a:solidFill>
                  <a:srgbClr val="FF33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)</a:t>
            </a:r>
            <a:r>
              <a:rPr lang="ko-KR" altLang="en-US" sz="4400" b="1" kern="0" spc="-89" dirty="0" smtClean="0">
                <a:solidFill>
                  <a:srgbClr val="FF33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 </a:t>
            </a:r>
            <a:endParaRPr lang="en-US" sz="4400" b="1" dirty="0">
              <a:solidFill>
                <a:srgbClr val="FF3300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783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688046" y="756509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'</a:t>
            </a:r>
            <a:r>
              <a:rPr lang="ko-KR" altLang="en-US" sz="4400" kern="0" spc="-89" dirty="0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일본</a:t>
            </a:r>
            <a:r>
              <a:rPr lang="en-US" sz="4400" kern="0" spc="-89" dirty="0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'</a:t>
            </a:r>
            <a:r>
              <a:rPr lang="ko-KR" altLang="en-US" sz="4400" kern="0" spc="-89" dirty="0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의 정치 제도 변화</a:t>
            </a:r>
            <a:endParaRPr lang="en-US" sz="4400" dirty="0">
              <a:solidFill>
                <a:srgbClr val="FF0000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5" name="Shape 1"/>
          <p:cNvSpPr/>
          <p:nvPr/>
        </p:nvSpPr>
        <p:spPr>
          <a:xfrm>
            <a:off x="1490396" y="5626911"/>
            <a:ext cx="8947869" cy="45719"/>
          </a:xfrm>
          <a:prstGeom prst="roundRect">
            <a:avLst>
              <a:gd name="adj" fmla="val 329856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</p:sp>
      <p:sp>
        <p:nvSpPr>
          <p:cNvPr id="7" name="Shape 3"/>
          <p:cNvSpPr/>
          <p:nvPr/>
        </p:nvSpPr>
        <p:spPr>
          <a:xfrm>
            <a:off x="5436069" y="5403370"/>
            <a:ext cx="538520" cy="538520"/>
          </a:xfrm>
          <a:prstGeom prst="roundRect">
            <a:avLst>
              <a:gd name="adj" fmla="val 18670"/>
            </a:avLst>
          </a:prstGeom>
          <a:solidFill>
            <a:schemeClr val="accent2">
              <a:lumMod val="50000"/>
            </a:schemeClr>
          </a:solidFill>
          <a:ln w="7620">
            <a:noFill/>
            <a:prstDash val="solid"/>
          </a:ln>
        </p:spPr>
      </p:sp>
      <p:sp>
        <p:nvSpPr>
          <p:cNvPr id="8" name="Shape 2"/>
          <p:cNvSpPr/>
          <p:nvPr/>
        </p:nvSpPr>
        <p:spPr>
          <a:xfrm flipV="1">
            <a:off x="1304719" y="5117285"/>
            <a:ext cx="45719" cy="297550"/>
          </a:xfrm>
          <a:prstGeom prst="roundRect">
            <a:avLst>
              <a:gd name="adj" fmla="val 329856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</p:sp>
      <p:sp>
        <p:nvSpPr>
          <p:cNvPr id="9" name="Shape 3"/>
          <p:cNvSpPr/>
          <p:nvPr/>
        </p:nvSpPr>
        <p:spPr>
          <a:xfrm>
            <a:off x="1052187" y="5403370"/>
            <a:ext cx="538520" cy="538520"/>
          </a:xfrm>
          <a:prstGeom prst="roundRect">
            <a:avLst>
              <a:gd name="adj" fmla="val 18670"/>
            </a:avLst>
          </a:prstGeom>
          <a:solidFill>
            <a:schemeClr val="accent2">
              <a:lumMod val="50000"/>
            </a:schemeClr>
          </a:solidFill>
          <a:ln w="7620">
            <a:noFill/>
            <a:prstDash val="solid"/>
          </a:ln>
        </p:spPr>
      </p:sp>
      <p:sp>
        <p:nvSpPr>
          <p:cNvPr id="10" name="Text 4"/>
          <p:cNvSpPr/>
          <p:nvPr/>
        </p:nvSpPr>
        <p:spPr>
          <a:xfrm>
            <a:off x="1152497" y="5519456"/>
            <a:ext cx="337899" cy="422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1</a:t>
            </a:r>
            <a:endParaRPr lang="en-US" sz="2650" dirty="0">
              <a:solidFill>
                <a:schemeClr val="bg1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1" name="Text 4"/>
          <p:cNvSpPr/>
          <p:nvPr/>
        </p:nvSpPr>
        <p:spPr>
          <a:xfrm>
            <a:off x="5533339" y="5495855"/>
            <a:ext cx="337899" cy="384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3</a:t>
            </a:r>
            <a:endParaRPr lang="en-US" sz="2650" dirty="0">
              <a:solidFill>
                <a:schemeClr val="bg1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3" name="Shape 3"/>
          <p:cNvSpPr/>
          <p:nvPr/>
        </p:nvSpPr>
        <p:spPr>
          <a:xfrm>
            <a:off x="3318109" y="5403370"/>
            <a:ext cx="538520" cy="538520"/>
          </a:xfrm>
          <a:prstGeom prst="roundRect">
            <a:avLst>
              <a:gd name="adj" fmla="val 18670"/>
            </a:avLst>
          </a:prstGeom>
          <a:solidFill>
            <a:schemeClr val="accent2">
              <a:lumMod val="50000"/>
            </a:schemeClr>
          </a:solidFill>
          <a:ln w="7620">
            <a:noFill/>
            <a:prstDash val="solid"/>
          </a:ln>
        </p:spPr>
      </p:sp>
      <p:sp>
        <p:nvSpPr>
          <p:cNvPr id="14" name="Text 4"/>
          <p:cNvSpPr/>
          <p:nvPr/>
        </p:nvSpPr>
        <p:spPr>
          <a:xfrm>
            <a:off x="3406990" y="5495855"/>
            <a:ext cx="337899" cy="384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2</a:t>
            </a:r>
            <a:endParaRPr lang="en-US" sz="2650" dirty="0">
              <a:solidFill>
                <a:schemeClr val="bg1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5" name="Text 5"/>
          <p:cNvSpPr/>
          <p:nvPr/>
        </p:nvSpPr>
        <p:spPr>
          <a:xfrm>
            <a:off x="-86645" y="447536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ko-KR" altLang="en-US" kern="0" spc="-44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천황 정치</a:t>
            </a:r>
            <a:endParaRPr lang="en-US" altLang="ko-KR" kern="0" spc="-44" dirty="0" smtClean="0">
              <a:solidFill>
                <a:srgbClr val="27252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Source Serif Pro Semi Bold" pitchFamily="34" charset="-120"/>
            </a:endParaRPr>
          </a:p>
          <a:p>
            <a:pPr marL="0" indent="0" algn="ctr">
              <a:lnSpc>
                <a:spcPts val="2750"/>
              </a:lnSpc>
              <a:buNone/>
            </a:pPr>
            <a:r>
              <a:rPr lang="en-US" altLang="ko-KR" kern="0" spc="-44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(BC 660~AC780)</a:t>
            </a:r>
            <a:endParaRPr lang="en-US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7" name="Shape 2"/>
          <p:cNvSpPr/>
          <p:nvPr/>
        </p:nvSpPr>
        <p:spPr>
          <a:xfrm flipV="1">
            <a:off x="3555387" y="5117285"/>
            <a:ext cx="45719" cy="297550"/>
          </a:xfrm>
          <a:prstGeom prst="roundRect">
            <a:avLst>
              <a:gd name="adj" fmla="val 329856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</p:sp>
      <p:sp>
        <p:nvSpPr>
          <p:cNvPr id="19" name="Text 5"/>
          <p:cNvSpPr/>
          <p:nvPr/>
        </p:nvSpPr>
        <p:spPr>
          <a:xfrm>
            <a:off x="2153375" y="453591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ko-KR" altLang="en-US" kern="0" spc="-44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세이이타이</a:t>
            </a:r>
            <a:endParaRPr lang="en-US" altLang="ko-KR" kern="0" spc="-44" dirty="0" smtClean="0">
              <a:solidFill>
                <a:srgbClr val="27252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Source Serif Pro Semi Bold" pitchFamily="34" charset="-120"/>
            </a:endParaRPr>
          </a:p>
          <a:p>
            <a:pPr marL="0" indent="0" algn="ctr">
              <a:lnSpc>
                <a:spcPts val="2750"/>
              </a:lnSpc>
              <a:buNone/>
            </a:pPr>
            <a:r>
              <a:rPr lang="en-US" altLang="ko-KR" kern="0" spc="-44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(~794~1185)</a:t>
            </a:r>
            <a:endParaRPr lang="en-US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1" name="Text 5"/>
          <p:cNvSpPr/>
          <p:nvPr/>
        </p:nvSpPr>
        <p:spPr>
          <a:xfrm>
            <a:off x="4294195" y="453591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ko-KR" altLang="en-US" kern="0" spc="-44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막부</a:t>
            </a:r>
            <a:endParaRPr lang="en-US" altLang="ko-KR" kern="0" spc="-44" dirty="0" smtClean="0">
              <a:solidFill>
                <a:srgbClr val="27252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Source Serif Pro Semi Bold" pitchFamily="34" charset="-120"/>
            </a:endParaRPr>
          </a:p>
          <a:p>
            <a:pPr marL="0" indent="0" algn="ctr">
              <a:lnSpc>
                <a:spcPts val="2750"/>
              </a:lnSpc>
              <a:buNone/>
            </a:pPr>
            <a:r>
              <a:rPr lang="en-US" altLang="ko-KR" kern="0" spc="-44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(1192~1868)</a:t>
            </a:r>
            <a:endParaRPr lang="en-US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2" name="Shape 3"/>
          <p:cNvSpPr/>
          <p:nvPr/>
        </p:nvSpPr>
        <p:spPr>
          <a:xfrm>
            <a:off x="7922612" y="5403370"/>
            <a:ext cx="538520" cy="538520"/>
          </a:xfrm>
          <a:prstGeom prst="roundRect">
            <a:avLst>
              <a:gd name="adj" fmla="val 18670"/>
            </a:avLst>
          </a:prstGeom>
          <a:solidFill>
            <a:schemeClr val="accent2">
              <a:lumMod val="50000"/>
            </a:schemeClr>
          </a:solidFill>
          <a:ln w="7620">
            <a:noFill/>
            <a:prstDash val="solid"/>
          </a:ln>
        </p:spPr>
      </p:sp>
      <p:sp>
        <p:nvSpPr>
          <p:cNvPr id="23" name="Text 5"/>
          <p:cNvSpPr/>
          <p:nvPr/>
        </p:nvSpPr>
        <p:spPr>
          <a:xfrm>
            <a:off x="6780738" y="453591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ko-KR" altLang="en-US" kern="0" spc="-44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메이지유신</a:t>
            </a:r>
            <a:endParaRPr lang="en-US" altLang="ko-KR" kern="0" spc="-44" dirty="0" smtClean="0">
              <a:solidFill>
                <a:srgbClr val="27252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Source Serif Pro Semi Bold" pitchFamily="34" charset="-120"/>
            </a:endParaRPr>
          </a:p>
          <a:p>
            <a:pPr marL="0" indent="0" algn="ctr">
              <a:lnSpc>
                <a:spcPts val="2750"/>
              </a:lnSpc>
              <a:buNone/>
            </a:pPr>
            <a:r>
              <a:rPr lang="en-US" altLang="ko-KR" kern="0" spc="-44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(1868~1889)</a:t>
            </a:r>
            <a:endParaRPr lang="en-US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4" name="Text 4"/>
          <p:cNvSpPr/>
          <p:nvPr/>
        </p:nvSpPr>
        <p:spPr>
          <a:xfrm>
            <a:off x="8019880" y="5495855"/>
            <a:ext cx="337899" cy="384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4</a:t>
            </a:r>
            <a:endParaRPr lang="en-US" sz="2650" dirty="0">
              <a:solidFill>
                <a:schemeClr val="bg1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5" name="Shape 3"/>
          <p:cNvSpPr/>
          <p:nvPr/>
        </p:nvSpPr>
        <p:spPr>
          <a:xfrm>
            <a:off x="10340997" y="5403370"/>
            <a:ext cx="538520" cy="538520"/>
          </a:xfrm>
          <a:prstGeom prst="roundRect">
            <a:avLst>
              <a:gd name="adj" fmla="val 18670"/>
            </a:avLst>
          </a:prstGeom>
          <a:solidFill>
            <a:schemeClr val="accent2">
              <a:lumMod val="50000"/>
            </a:schemeClr>
          </a:solidFill>
          <a:ln w="7620">
            <a:noFill/>
            <a:prstDash val="solid"/>
          </a:ln>
        </p:spPr>
      </p:sp>
      <p:sp>
        <p:nvSpPr>
          <p:cNvPr id="26" name="Text 4"/>
          <p:cNvSpPr/>
          <p:nvPr/>
        </p:nvSpPr>
        <p:spPr>
          <a:xfrm>
            <a:off x="10438265" y="5495855"/>
            <a:ext cx="337899" cy="384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5</a:t>
            </a:r>
            <a:endParaRPr lang="en-US" sz="2650" dirty="0">
              <a:solidFill>
                <a:schemeClr val="bg1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7" name="Text 5"/>
          <p:cNvSpPr/>
          <p:nvPr/>
        </p:nvSpPr>
        <p:spPr>
          <a:xfrm>
            <a:off x="9215991" y="453591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ko-KR" altLang="en-US" kern="0" spc="-44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근대정치</a:t>
            </a:r>
            <a:endParaRPr lang="en-US" altLang="ko-KR" kern="0" spc="-44" dirty="0" smtClean="0">
              <a:solidFill>
                <a:srgbClr val="272525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Source Serif Pro Semi Bold" pitchFamily="34" charset="-120"/>
            </a:endParaRPr>
          </a:p>
          <a:p>
            <a:pPr marL="0" indent="0" algn="ctr">
              <a:lnSpc>
                <a:spcPts val="2750"/>
              </a:lnSpc>
              <a:buNone/>
            </a:pPr>
            <a:r>
              <a:rPr lang="en-US" altLang="ko-KR" kern="0" spc="-44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(1889~)</a:t>
            </a:r>
            <a:endParaRPr lang="en-US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pic>
        <p:nvPicPr>
          <p:cNvPr id="30" name="그림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527" y="244515"/>
            <a:ext cx="5365441" cy="4084142"/>
          </a:xfrm>
          <a:prstGeom prst="rect">
            <a:avLst/>
          </a:prstGeom>
        </p:spPr>
      </p:pic>
      <p:sp>
        <p:nvSpPr>
          <p:cNvPr id="31" name="Text 5"/>
          <p:cNvSpPr/>
          <p:nvPr/>
        </p:nvSpPr>
        <p:spPr>
          <a:xfrm>
            <a:off x="6301192" y="208414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altLang="ko-KR" kern="0" spc="-44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3</a:t>
            </a:r>
            <a:r>
              <a:rPr lang="ko-KR" altLang="en-US" kern="0" spc="-44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세기</a:t>
            </a:r>
            <a:r>
              <a:rPr lang="en-US" altLang="ko-KR" kern="0" spc="-44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~701</a:t>
            </a:r>
            <a:endParaRPr lang="en-US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8" name="Text 5"/>
          <p:cNvSpPr/>
          <p:nvPr/>
        </p:nvSpPr>
        <p:spPr>
          <a:xfrm>
            <a:off x="8545114" y="6257549"/>
            <a:ext cx="3451142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/>
            <a:r>
              <a:rPr lang="ko-KR" altLang="en-US" sz="12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＊쇼군 </a:t>
            </a:r>
            <a:r>
              <a:rPr lang="en-US" altLang="ko-KR" sz="12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: </a:t>
            </a:r>
            <a:r>
              <a:rPr lang="ko-KR" altLang="en-US" sz="12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왕을 대신하여　실질적　통치</a:t>
            </a:r>
            <a:endParaRPr lang="en-US" altLang="ko-KR" sz="1200" dirty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  <a:p>
            <a:pPr algn="l"/>
            <a:r>
              <a:rPr lang="ko-KR" altLang="en-US" sz="12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* </a:t>
            </a:r>
            <a:r>
              <a:rPr lang="ko-KR" altLang="en-US" sz="1200" dirty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막부 </a:t>
            </a:r>
            <a:r>
              <a:rPr lang="en-US" altLang="ko-KR" sz="1200" dirty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: </a:t>
            </a:r>
            <a:r>
              <a:rPr lang="ko-KR" altLang="en-US" sz="12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쇼군이　통치하기　위해　마련한　조직</a:t>
            </a:r>
            <a:endParaRPr lang="en-US" altLang="ko-KR" sz="1200" dirty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32" name="Text 5"/>
          <p:cNvSpPr/>
          <p:nvPr/>
        </p:nvSpPr>
        <p:spPr>
          <a:xfrm>
            <a:off x="8226561" y="4430436"/>
            <a:ext cx="3451142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/>
            <a:r>
              <a:rPr lang="ko-KR" altLang="en-US" sz="12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＊유신 </a:t>
            </a:r>
            <a:r>
              <a:rPr lang="en-US" altLang="ko-KR" sz="12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: </a:t>
            </a:r>
            <a:r>
              <a:rPr lang="ko-KR" altLang="en-US" sz="12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체제를 새롭게 한다</a:t>
            </a:r>
            <a:endParaRPr lang="en-US" altLang="ko-KR" sz="1200" dirty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9" name="Shape 2"/>
          <p:cNvSpPr/>
          <p:nvPr/>
        </p:nvSpPr>
        <p:spPr>
          <a:xfrm flipV="1">
            <a:off x="5678434" y="5117285"/>
            <a:ext cx="45719" cy="297550"/>
          </a:xfrm>
          <a:prstGeom prst="roundRect">
            <a:avLst>
              <a:gd name="adj" fmla="val 329856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</p:sp>
      <p:sp>
        <p:nvSpPr>
          <p:cNvPr id="33" name="Shape 2"/>
          <p:cNvSpPr/>
          <p:nvPr/>
        </p:nvSpPr>
        <p:spPr>
          <a:xfrm flipV="1">
            <a:off x="8174914" y="5117285"/>
            <a:ext cx="45719" cy="297550"/>
          </a:xfrm>
          <a:prstGeom prst="roundRect">
            <a:avLst>
              <a:gd name="adj" fmla="val 329856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</p:sp>
      <p:sp>
        <p:nvSpPr>
          <p:cNvPr id="34" name="Shape 2"/>
          <p:cNvSpPr/>
          <p:nvPr/>
        </p:nvSpPr>
        <p:spPr>
          <a:xfrm flipV="1">
            <a:off x="10585326" y="5117285"/>
            <a:ext cx="45719" cy="297550"/>
          </a:xfrm>
          <a:prstGeom prst="roundRect">
            <a:avLst>
              <a:gd name="adj" fmla="val 329856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58349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17" y="238539"/>
            <a:ext cx="4768779" cy="63868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630561" y="-9949343"/>
            <a:ext cx="208262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4</a:t>
            </a:r>
            <a:r>
              <a:rPr lang="ko-KR" altLang="en-US" dirty="0" smtClean="0"/>
              <a:t>부 </a:t>
            </a:r>
            <a:r>
              <a:rPr lang="en-US" altLang="ko-KR" dirty="0" smtClean="0"/>
              <a:t>12</a:t>
            </a:r>
            <a:r>
              <a:rPr lang="ko-KR" altLang="en-US" dirty="0" smtClean="0"/>
              <a:t>장으로 구성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1</a:t>
            </a:r>
            <a:r>
              <a:rPr lang="ko-KR" altLang="en-US" dirty="0" smtClean="0"/>
              <a:t>부 </a:t>
            </a:r>
            <a:r>
              <a:rPr lang="en-US" altLang="ko-KR" dirty="0" smtClean="0"/>
              <a:t>(1</a:t>
            </a:r>
            <a:r>
              <a:rPr lang="ko-KR" altLang="en-US" dirty="0" smtClean="0"/>
              <a:t>장</a:t>
            </a:r>
            <a:r>
              <a:rPr lang="en-US" altLang="ko-KR" dirty="0" smtClean="0"/>
              <a:t>)</a:t>
            </a:r>
            <a:br>
              <a:rPr lang="en-US" altLang="ko-KR" dirty="0" smtClean="0"/>
            </a:br>
            <a:r>
              <a:rPr lang="ko-KR" altLang="en-US" dirty="0" smtClean="0"/>
              <a:t>고통의 급증</a:t>
            </a:r>
            <a:endParaRPr lang="en-US" altLang="ko-KR" dirty="0" smtClean="0"/>
          </a:p>
          <a:p>
            <a:r>
              <a:rPr lang="en-US" altLang="ko-KR" dirty="0" smtClean="0"/>
              <a:t>2</a:t>
            </a:r>
            <a:r>
              <a:rPr lang="ko-KR" altLang="en-US" dirty="0" smtClean="0"/>
              <a:t>부</a:t>
            </a:r>
            <a:r>
              <a:rPr lang="en-US" altLang="ko-KR" dirty="0" smtClean="0"/>
              <a:t>(2</a:t>
            </a:r>
            <a:r>
              <a:rPr lang="ko-KR" altLang="en-US" dirty="0" smtClean="0"/>
              <a:t>장</a:t>
            </a:r>
            <a:r>
              <a:rPr lang="en-US" altLang="ko-KR" dirty="0" smtClean="0"/>
              <a:t>~4</a:t>
            </a:r>
            <a:r>
              <a:rPr lang="ko-KR" altLang="en-US" dirty="0" smtClean="0"/>
              <a:t>장</a:t>
            </a:r>
            <a:r>
              <a:rPr lang="en-US" altLang="ko-KR" smtClean="0"/>
              <a:t>)</a:t>
            </a:r>
          </a:p>
          <a:p>
            <a:endParaRPr lang="ko-KR" altLang="en-US" dirty="0"/>
          </a:p>
        </p:txBody>
      </p:sp>
      <p:sp>
        <p:nvSpPr>
          <p:cNvPr id="11" name="Text 0"/>
          <p:cNvSpPr/>
          <p:nvPr/>
        </p:nvSpPr>
        <p:spPr>
          <a:xfrm>
            <a:off x="5317445" y="429339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'대망'의 시대적 배경</a:t>
            </a:r>
            <a:endParaRPr lang="en-US" sz="4400" dirty="0">
              <a:solidFill>
                <a:srgbClr val="FF0000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2" name="Shape 1"/>
          <p:cNvSpPr/>
          <p:nvPr/>
        </p:nvSpPr>
        <p:spPr>
          <a:xfrm flipH="1">
            <a:off x="5370066" y="1353869"/>
            <a:ext cx="45719" cy="4512826"/>
          </a:xfrm>
          <a:prstGeom prst="roundRect">
            <a:avLst>
              <a:gd name="adj" fmla="val 329856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</p:sp>
      <p:sp>
        <p:nvSpPr>
          <p:cNvPr id="13" name="Shape 2"/>
          <p:cNvSpPr/>
          <p:nvPr/>
        </p:nvSpPr>
        <p:spPr>
          <a:xfrm>
            <a:off x="5642322" y="5103510"/>
            <a:ext cx="718066" cy="30480"/>
          </a:xfrm>
          <a:prstGeom prst="roundRect">
            <a:avLst>
              <a:gd name="adj" fmla="val 329856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</p:sp>
      <p:sp>
        <p:nvSpPr>
          <p:cNvPr id="14" name="Shape 3"/>
          <p:cNvSpPr/>
          <p:nvPr/>
        </p:nvSpPr>
        <p:spPr>
          <a:xfrm>
            <a:off x="5126705" y="4849490"/>
            <a:ext cx="538520" cy="538520"/>
          </a:xfrm>
          <a:prstGeom prst="roundRect">
            <a:avLst>
              <a:gd name="adj" fmla="val 18670"/>
            </a:avLst>
          </a:prstGeom>
          <a:solidFill>
            <a:schemeClr val="accent2">
              <a:lumMod val="50000"/>
            </a:schemeClr>
          </a:solidFill>
          <a:ln w="7620">
            <a:noFill/>
            <a:prstDash val="solid"/>
          </a:ln>
        </p:spPr>
      </p:sp>
      <p:sp>
        <p:nvSpPr>
          <p:cNvPr id="16" name="Text 5"/>
          <p:cNvSpPr/>
          <p:nvPr/>
        </p:nvSpPr>
        <p:spPr>
          <a:xfrm>
            <a:off x="6278170" y="141595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kern="0" spc="-44" dirty="0" err="1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전국시대</a:t>
            </a:r>
            <a:r>
              <a:rPr lang="en-US" kern="0" spc="-44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 </a:t>
            </a:r>
            <a:r>
              <a:rPr lang="en-US" kern="0" spc="-44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시작</a:t>
            </a:r>
            <a:r>
              <a:rPr lang="en-US" kern="0" spc="-44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 </a:t>
            </a:r>
            <a:r>
              <a:rPr lang="en-US" altLang="ko-KR" kern="0" spc="-44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(1467~1573)</a:t>
            </a:r>
            <a:endParaRPr lang="en-US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7" name="Text 6"/>
          <p:cNvSpPr/>
          <p:nvPr/>
        </p:nvSpPr>
        <p:spPr>
          <a:xfrm>
            <a:off x="6278170" y="1911489"/>
            <a:ext cx="600241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수많은</a:t>
            </a:r>
            <a:r>
              <a:rPr lang="en-US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(</a:t>
            </a:r>
            <a:r>
              <a:rPr lang="ko-KR" altLang="en-US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슈고</a:t>
            </a:r>
            <a:r>
              <a:rPr lang="ko-KR" altLang="en-US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altLang="ko-KR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  <a:sym typeface="Wingdings" panose="05000000000000000000" pitchFamily="2" charset="2"/>
              </a:rPr>
              <a:t> </a:t>
            </a:r>
            <a:r>
              <a:rPr lang="ko-KR" altLang="en-US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  <a:sym typeface="Wingdings" panose="05000000000000000000" pitchFamily="2" charset="2"/>
              </a:rPr>
              <a:t>센고쿠</a:t>
            </a:r>
            <a:r>
              <a:rPr lang="en-US" altLang="ko-KR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  <a:sym typeface="Wingdings" panose="05000000000000000000" pitchFamily="2" charset="2"/>
              </a:rPr>
              <a:t>)</a:t>
            </a:r>
            <a:r>
              <a:rPr lang="en-US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다이묘들의</a:t>
            </a:r>
            <a:r>
              <a:rPr lang="en-US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kern="0" spc="-38" dirty="0" err="1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전쟁으로</a:t>
            </a:r>
            <a:r>
              <a:rPr lang="en-US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혼란</a:t>
            </a:r>
            <a:endParaRPr lang="en-US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1" name="Text 10"/>
          <p:cNvSpPr/>
          <p:nvPr/>
        </p:nvSpPr>
        <p:spPr>
          <a:xfrm>
            <a:off x="6297741" y="291118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kern="0" spc="-44" dirty="0" err="1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통일</a:t>
            </a:r>
            <a:r>
              <a:rPr lang="en-US" kern="0" spc="-44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 </a:t>
            </a:r>
            <a:r>
              <a:rPr lang="en-US" kern="0" spc="-44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과정</a:t>
            </a:r>
            <a:r>
              <a:rPr lang="en-US" kern="0" spc="-44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 </a:t>
            </a:r>
            <a:r>
              <a:rPr lang="en-US" altLang="ko-KR" kern="0" spc="-44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(</a:t>
            </a:r>
            <a:r>
              <a:rPr lang="en-US" altLang="ko-KR" kern="0" spc="-44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1573~1598)</a:t>
            </a:r>
            <a:endParaRPr lang="en-US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2" name="Text 11"/>
          <p:cNvSpPr/>
          <p:nvPr/>
        </p:nvSpPr>
        <p:spPr>
          <a:xfrm>
            <a:off x="6297741" y="3406720"/>
            <a:ext cx="600241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오다 노부나가와 도요토미 히데요시의 </a:t>
            </a:r>
            <a:r>
              <a:rPr lang="en-US" kern="0" spc="-38" dirty="0" err="1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노력으로</a:t>
            </a:r>
            <a:r>
              <a:rPr lang="en-US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통일</a:t>
            </a:r>
            <a:endParaRPr lang="en-US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6" name="Text 15"/>
          <p:cNvSpPr/>
          <p:nvPr/>
        </p:nvSpPr>
        <p:spPr>
          <a:xfrm>
            <a:off x="6297017" y="471990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kern="0" spc="-44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에도 </a:t>
            </a:r>
            <a:r>
              <a:rPr lang="en-US" kern="0" spc="-44" dirty="0" err="1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시대</a:t>
            </a:r>
            <a:r>
              <a:rPr lang="en-US" kern="0" spc="-44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 </a:t>
            </a:r>
            <a:r>
              <a:rPr lang="en-US" kern="0" spc="-44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개막</a:t>
            </a:r>
            <a:r>
              <a:rPr lang="en-US" kern="0" spc="-44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 (1603~1868</a:t>
            </a:r>
            <a:r>
              <a:rPr lang="en-US" altLang="ko-KR" kern="0" spc="-44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, 15</a:t>
            </a:r>
            <a:r>
              <a:rPr lang="ko-KR" altLang="en-US" kern="0" spc="-44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대 </a:t>
            </a:r>
            <a:r>
              <a:rPr lang="ko-KR" altLang="en-US" kern="0" spc="-44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도쿠가와</a:t>
            </a:r>
            <a:r>
              <a:rPr lang="ko-KR" altLang="en-US" kern="0" spc="-44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 </a:t>
            </a:r>
            <a:r>
              <a:rPr lang="ko-KR" altLang="en-US" kern="0" spc="-44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요시노부</a:t>
            </a:r>
            <a:r>
              <a:rPr lang="en-US" kern="0" spc="-44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)</a:t>
            </a:r>
            <a:endParaRPr lang="en-US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7" name="Text 16"/>
          <p:cNvSpPr/>
          <p:nvPr/>
        </p:nvSpPr>
        <p:spPr>
          <a:xfrm>
            <a:off x="6297017" y="5215445"/>
            <a:ext cx="600241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17세기 초, 도쿠가와 이에야스가 에도 </a:t>
            </a:r>
            <a:r>
              <a:rPr lang="en-US" kern="0" spc="-38" dirty="0" err="1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막부를</a:t>
            </a:r>
            <a:r>
              <a:rPr lang="en-US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세</a:t>
            </a:r>
            <a:r>
              <a:rPr lang="ko-KR" altLang="en-US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움</a:t>
            </a:r>
            <a:endParaRPr lang="en-US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297017" y="4494086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err="1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토쿄</a:t>
            </a:r>
            <a:endParaRPr lang="ko-KR" altLang="en-US" sz="1200" b="1" dirty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30" name="Shape 2"/>
          <p:cNvSpPr/>
          <p:nvPr/>
        </p:nvSpPr>
        <p:spPr>
          <a:xfrm>
            <a:off x="5642322" y="1896040"/>
            <a:ext cx="718066" cy="30480"/>
          </a:xfrm>
          <a:prstGeom prst="roundRect">
            <a:avLst>
              <a:gd name="adj" fmla="val 329856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</p:sp>
      <p:sp>
        <p:nvSpPr>
          <p:cNvPr id="31" name="Shape 3"/>
          <p:cNvSpPr/>
          <p:nvPr/>
        </p:nvSpPr>
        <p:spPr>
          <a:xfrm>
            <a:off x="5126705" y="1642020"/>
            <a:ext cx="538520" cy="538520"/>
          </a:xfrm>
          <a:prstGeom prst="roundRect">
            <a:avLst>
              <a:gd name="adj" fmla="val 18670"/>
            </a:avLst>
          </a:prstGeom>
          <a:solidFill>
            <a:schemeClr val="accent2">
              <a:lumMod val="50000"/>
            </a:schemeClr>
          </a:solidFill>
          <a:ln w="7620">
            <a:noFill/>
            <a:prstDash val="solid"/>
          </a:ln>
        </p:spPr>
      </p:sp>
      <p:sp>
        <p:nvSpPr>
          <p:cNvPr id="15" name="Text 4"/>
          <p:cNvSpPr/>
          <p:nvPr/>
        </p:nvSpPr>
        <p:spPr>
          <a:xfrm>
            <a:off x="5209317" y="1751737"/>
            <a:ext cx="337899" cy="422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1</a:t>
            </a:r>
            <a:endParaRPr lang="en-US" sz="2650" dirty="0">
              <a:solidFill>
                <a:schemeClr val="bg1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32" name="Text 4"/>
          <p:cNvSpPr/>
          <p:nvPr/>
        </p:nvSpPr>
        <p:spPr>
          <a:xfrm>
            <a:off x="5223975" y="4941975"/>
            <a:ext cx="337899" cy="384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3</a:t>
            </a:r>
            <a:endParaRPr lang="en-US" sz="2650" dirty="0">
              <a:solidFill>
                <a:schemeClr val="bg1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33" name="Shape 2"/>
          <p:cNvSpPr/>
          <p:nvPr/>
        </p:nvSpPr>
        <p:spPr>
          <a:xfrm>
            <a:off x="5642322" y="3366396"/>
            <a:ext cx="718066" cy="30480"/>
          </a:xfrm>
          <a:prstGeom prst="roundRect">
            <a:avLst>
              <a:gd name="adj" fmla="val 329856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</p:sp>
      <p:sp>
        <p:nvSpPr>
          <p:cNvPr id="34" name="Shape 3"/>
          <p:cNvSpPr/>
          <p:nvPr/>
        </p:nvSpPr>
        <p:spPr>
          <a:xfrm>
            <a:off x="5126705" y="3112376"/>
            <a:ext cx="538520" cy="538520"/>
          </a:xfrm>
          <a:prstGeom prst="roundRect">
            <a:avLst>
              <a:gd name="adj" fmla="val 18670"/>
            </a:avLst>
          </a:prstGeom>
          <a:solidFill>
            <a:schemeClr val="accent2">
              <a:lumMod val="50000"/>
            </a:schemeClr>
          </a:solidFill>
          <a:ln w="7620">
            <a:noFill/>
            <a:prstDash val="solid"/>
          </a:ln>
        </p:spPr>
      </p:sp>
      <p:sp>
        <p:nvSpPr>
          <p:cNvPr id="35" name="Text 4"/>
          <p:cNvSpPr/>
          <p:nvPr/>
        </p:nvSpPr>
        <p:spPr>
          <a:xfrm>
            <a:off x="5223975" y="3204861"/>
            <a:ext cx="337899" cy="384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2</a:t>
            </a:r>
            <a:endParaRPr lang="en-US" sz="2650" dirty="0">
              <a:solidFill>
                <a:schemeClr val="bg1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3" name="타원 2"/>
          <p:cNvSpPr/>
          <p:nvPr/>
        </p:nvSpPr>
        <p:spPr>
          <a:xfrm>
            <a:off x="2614456" y="4128080"/>
            <a:ext cx="154650" cy="162830"/>
          </a:xfrm>
          <a:prstGeom prst="ellipse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/>
          <p:cNvSpPr/>
          <p:nvPr/>
        </p:nvSpPr>
        <p:spPr>
          <a:xfrm>
            <a:off x="2644780" y="4402600"/>
            <a:ext cx="154650" cy="162830"/>
          </a:xfrm>
          <a:prstGeom prst="ellipse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35"/>
          <p:cNvSpPr/>
          <p:nvPr/>
        </p:nvSpPr>
        <p:spPr>
          <a:xfrm>
            <a:off x="4167424" y="3649888"/>
            <a:ext cx="154650" cy="16283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317315" y="375747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교토</a:t>
            </a:r>
            <a:endParaRPr lang="ko-KR" altLang="en-US" dirty="0">
              <a:solidFill>
                <a:srgbClr val="FF0000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640481" y="447684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오사카</a:t>
            </a:r>
            <a:endParaRPr lang="ko-KR" altLang="en-US" dirty="0">
              <a:solidFill>
                <a:srgbClr val="FF0000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21583" y="324473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토쿄</a:t>
            </a:r>
            <a:endParaRPr lang="ko-KR" altLang="en-US" dirty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/>
          <a:srcRect l="6952" t="14207" r="8888" b="9257"/>
          <a:stretch/>
        </p:blipFill>
        <p:spPr>
          <a:xfrm>
            <a:off x="239916" y="887616"/>
            <a:ext cx="3112481" cy="247878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1130" y="4947834"/>
            <a:ext cx="2717566" cy="1677566"/>
          </a:xfrm>
          <a:prstGeom prst="rect">
            <a:avLst/>
          </a:prstGeom>
        </p:spPr>
      </p:pic>
      <p:sp>
        <p:nvSpPr>
          <p:cNvPr id="39" name="Text 5"/>
          <p:cNvSpPr/>
          <p:nvPr/>
        </p:nvSpPr>
        <p:spPr>
          <a:xfrm>
            <a:off x="9006509" y="6257549"/>
            <a:ext cx="3451142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ko-KR" altLang="en-US" sz="12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* 다이묘 </a:t>
            </a:r>
            <a:r>
              <a:rPr lang="en-US" altLang="ko-KR" sz="12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: </a:t>
            </a:r>
            <a:r>
              <a:rPr lang="ko-KR" altLang="en-US" sz="12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각　지방을　다스리는　영주</a:t>
            </a:r>
            <a:endParaRPr lang="en-US" sz="1200" dirty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071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0"/>
          <p:cNvSpPr/>
          <p:nvPr/>
        </p:nvSpPr>
        <p:spPr>
          <a:xfrm>
            <a:off x="458472" y="744514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 err="1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주요</a:t>
            </a:r>
            <a:r>
              <a:rPr lang="en-US" sz="4400" kern="0" spc="-89" dirty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 </a:t>
            </a:r>
            <a:r>
              <a:rPr lang="en-US" sz="4400" kern="0" spc="-89" dirty="0" err="1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인물</a:t>
            </a:r>
            <a:endParaRPr lang="en-US" sz="4400" dirty="0">
              <a:solidFill>
                <a:srgbClr val="FF0000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2" name="Text 1"/>
          <p:cNvSpPr/>
          <p:nvPr/>
        </p:nvSpPr>
        <p:spPr>
          <a:xfrm>
            <a:off x="8614024" y="4371781"/>
            <a:ext cx="2816185" cy="694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kern="0" spc="-44" dirty="0" err="1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도쿠가와</a:t>
            </a:r>
            <a:r>
              <a:rPr lang="en-US" kern="0" spc="-44" dirty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 </a:t>
            </a:r>
            <a:r>
              <a:rPr lang="en-US" kern="0" spc="-44" dirty="0" err="1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이에야스</a:t>
            </a:r>
            <a:endParaRPr lang="en-US" kern="0" spc="-44" dirty="0" smtClean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Source Serif Pro Semi Bold" pitchFamily="34" charset="-120"/>
            </a:endParaRPr>
          </a:p>
          <a:p>
            <a:pPr marL="0" indent="0" algn="ctr">
              <a:lnSpc>
                <a:spcPts val="2750"/>
              </a:lnSpc>
              <a:buNone/>
            </a:pPr>
            <a:r>
              <a:rPr lang="ko-KR" altLang="en-US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 </a:t>
            </a:r>
            <a:r>
              <a:rPr lang="ko-KR" altLang="en-US" sz="14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덕장 </a:t>
            </a:r>
            <a:r>
              <a:rPr lang="en-US" altLang="ko-KR" sz="14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(</a:t>
            </a:r>
            <a:r>
              <a:rPr lang="ko-KR" altLang="en-US" sz="14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장기 집권</a:t>
            </a:r>
            <a:r>
              <a:rPr lang="en-US" altLang="ko-KR" sz="14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)</a:t>
            </a:r>
            <a:endParaRPr lang="en-US" sz="1400" dirty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4" name="Text 3"/>
          <p:cNvSpPr/>
          <p:nvPr/>
        </p:nvSpPr>
        <p:spPr>
          <a:xfrm>
            <a:off x="458532" y="436162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kern="0" spc="-44" dirty="0" err="1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오다</a:t>
            </a:r>
            <a:r>
              <a:rPr lang="en-US" kern="0" spc="-44" dirty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 </a:t>
            </a:r>
            <a:r>
              <a:rPr lang="en-US" kern="0" spc="-44" dirty="0" err="1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노부나가</a:t>
            </a:r>
            <a:endParaRPr lang="en-US" kern="0" spc="-44" dirty="0" smtClean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Source Serif Pro Semi Bold" pitchFamily="34" charset="-120"/>
            </a:endParaRPr>
          </a:p>
          <a:p>
            <a:pPr algn="ctr">
              <a:lnSpc>
                <a:spcPts val="2750"/>
              </a:lnSpc>
            </a:pPr>
            <a:r>
              <a:rPr lang="ko-KR" altLang="en-US" sz="14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         맹장 </a:t>
            </a:r>
            <a:r>
              <a:rPr lang="en-US" altLang="ko-KR" sz="14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(</a:t>
            </a:r>
            <a:r>
              <a:rPr lang="en-US" altLang="ko-KR" sz="1400" kern="0" spc="-38" dirty="0" err="1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일본</a:t>
            </a:r>
            <a:r>
              <a:rPr lang="en-US" altLang="ko-KR" sz="1400" kern="0" spc="-38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altLang="ko-KR" sz="1400" kern="0" spc="-38" dirty="0" err="1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통일의</a:t>
            </a:r>
            <a:r>
              <a:rPr lang="en-US" altLang="ko-KR" sz="1400" kern="0" spc="-38" dirty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altLang="ko-KR" sz="1400" kern="0" spc="-38" dirty="0" err="1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선구자</a:t>
            </a:r>
            <a:r>
              <a:rPr lang="en-US" altLang="ko-KR" sz="1400" kern="0" spc="-38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)</a:t>
            </a:r>
            <a:endParaRPr lang="en-US" altLang="ko-KR" sz="1400" kern="0" spc="-38" dirty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Source Sans Pro" pitchFamily="34" charset="-120"/>
            </a:endParaRPr>
          </a:p>
          <a:p>
            <a:pPr algn="ctr">
              <a:lnSpc>
                <a:spcPts val="2750"/>
              </a:lnSpc>
            </a:pPr>
            <a:endParaRPr lang="en-US" altLang="ko-KR" sz="1400" dirty="0" smtClean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  <a:p>
            <a:pPr marL="0" indent="0" algn="ctr">
              <a:lnSpc>
                <a:spcPts val="2750"/>
              </a:lnSpc>
              <a:buNone/>
            </a:pPr>
            <a:endParaRPr lang="en-US" dirty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5" name="Text 4"/>
          <p:cNvSpPr/>
          <p:nvPr/>
        </p:nvSpPr>
        <p:spPr>
          <a:xfrm>
            <a:off x="4209265" y="5223553"/>
            <a:ext cx="407896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장점 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: </a:t>
            </a: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외교력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, </a:t>
            </a: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행정</a:t>
            </a:r>
            <a:r>
              <a:rPr 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(</a:t>
            </a: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세금 기반 확보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)</a:t>
            </a:r>
            <a:r>
              <a:rPr 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, </a:t>
            </a:r>
          </a:p>
          <a:p>
            <a:pPr marL="0" indent="0">
              <a:lnSpc>
                <a:spcPts val="3000"/>
              </a:lnSpc>
              <a:buNone/>
            </a:pPr>
            <a:r>
              <a:rPr 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         </a:t>
            </a: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통치 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(</a:t>
            </a: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인구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/</a:t>
            </a: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신분을 파악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  <a:sym typeface="Wingdings" panose="05000000000000000000" pitchFamily="2" charset="2"/>
              </a:rPr>
              <a:t></a:t>
            </a: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통치 체계 확립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)</a:t>
            </a:r>
          </a:p>
          <a:p>
            <a:pPr marL="0" indent="0">
              <a:lnSpc>
                <a:spcPts val="3000"/>
              </a:lnSpc>
              <a:buNone/>
            </a:pP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단점 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: </a:t>
            </a: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신분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(</a:t>
            </a: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농민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), </a:t>
            </a: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가신을 불신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                  </a:t>
            </a:r>
          </a:p>
          <a:p>
            <a:pPr marL="0" indent="0">
              <a:lnSpc>
                <a:spcPts val="3000"/>
              </a:lnSpc>
              <a:buNone/>
            </a:pPr>
            <a:r>
              <a:rPr 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endParaRPr lang="en-US" sz="1400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6" name="Text 5"/>
          <p:cNvSpPr/>
          <p:nvPr/>
        </p:nvSpPr>
        <p:spPr>
          <a:xfrm>
            <a:off x="4649413" y="435945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kern="0" spc="-44" dirty="0" err="1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도요토미</a:t>
            </a:r>
            <a:r>
              <a:rPr lang="en-US" kern="0" spc="-44" dirty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 </a:t>
            </a:r>
            <a:r>
              <a:rPr lang="en-US" kern="0" spc="-44" dirty="0" err="1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히데요시</a:t>
            </a:r>
            <a:endParaRPr lang="en-US" kern="0" spc="-44" dirty="0" smtClean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Source Serif Pro Semi Bold" pitchFamily="34" charset="-120"/>
            </a:endParaRPr>
          </a:p>
          <a:p>
            <a:pPr algn="ctr">
              <a:lnSpc>
                <a:spcPts val="2750"/>
              </a:lnSpc>
            </a:pPr>
            <a:r>
              <a:rPr lang="ko-KR" altLang="en-US" sz="14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  지장 </a:t>
            </a:r>
            <a:r>
              <a:rPr lang="en-US" altLang="ko-KR" sz="14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(</a:t>
            </a:r>
            <a:r>
              <a:rPr lang="ko-KR" altLang="en-US" sz="14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일본 통일</a:t>
            </a:r>
            <a:r>
              <a:rPr lang="en-US" altLang="ko-KR" sz="14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)</a:t>
            </a:r>
            <a:endParaRPr lang="en-US" altLang="ko-KR" sz="1400" dirty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  <a:p>
            <a:pPr marL="0" indent="0" algn="ctr">
              <a:lnSpc>
                <a:spcPts val="2750"/>
              </a:lnSpc>
              <a:buNone/>
            </a:pPr>
            <a:endParaRPr lang="en-US" dirty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0" name="Text 4"/>
          <p:cNvSpPr/>
          <p:nvPr/>
        </p:nvSpPr>
        <p:spPr>
          <a:xfrm>
            <a:off x="549638" y="5223553"/>
            <a:ext cx="407896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장점 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: </a:t>
            </a:r>
            <a:r>
              <a:rPr lang="en-US" sz="1400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혁신적인</a:t>
            </a:r>
            <a:r>
              <a:rPr 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sz="1400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전술</a:t>
            </a:r>
            <a:r>
              <a:rPr 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(</a:t>
            </a: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조총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)</a:t>
            </a:r>
            <a:r>
              <a:rPr 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, </a:t>
            </a:r>
          </a:p>
          <a:p>
            <a:pPr marL="0" indent="0">
              <a:lnSpc>
                <a:spcPts val="3000"/>
              </a:lnSpc>
              <a:buNone/>
            </a:pPr>
            <a:r>
              <a:rPr 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         </a:t>
            </a:r>
            <a:r>
              <a:rPr lang="en-US" sz="1400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과감한</a:t>
            </a:r>
            <a:r>
              <a:rPr 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sz="1400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개혁</a:t>
            </a:r>
            <a:r>
              <a:rPr 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(</a:t>
            </a: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서양 문물 수용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)</a:t>
            </a:r>
          </a:p>
          <a:p>
            <a:pPr marL="0" indent="0">
              <a:lnSpc>
                <a:spcPts val="3000"/>
              </a:lnSpc>
              <a:buNone/>
            </a:pP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단점 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: </a:t>
            </a: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잔혹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(</a:t>
            </a: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학살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), </a:t>
            </a: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독선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                  </a:t>
            </a:r>
          </a:p>
          <a:p>
            <a:pPr marL="0" indent="0">
              <a:lnSpc>
                <a:spcPts val="3000"/>
              </a:lnSpc>
              <a:buNone/>
            </a:pPr>
            <a:r>
              <a:rPr 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endParaRPr lang="en-US" sz="1400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2" name="Text 4"/>
          <p:cNvSpPr/>
          <p:nvPr/>
        </p:nvSpPr>
        <p:spPr>
          <a:xfrm>
            <a:off x="8400361" y="5223553"/>
            <a:ext cx="407896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장점 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: </a:t>
            </a: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인내심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, </a:t>
            </a: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1400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        </a:t>
            </a: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견고한 통치 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(</a:t>
            </a: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다이묘 관리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)</a:t>
            </a:r>
          </a:p>
          <a:p>
            <a:pPr marL="0" indent="0">
              <a:lnSpc>
                <a:spcPts val="3000"/>
              </a:lnSpc>
              <a:buNone/>
            </a:pP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단점 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: </a:t>
            </a: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기회주의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, </a:t>
            </a:r>
            <a:r>
              <a:rPr lang="ko-KR" alt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불신</a:t>
            </a:r>
            <a:r>
              <a:rPr lang="en-US" altLang="ko-KR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                  </a:t>
            </a:r>
          </a:p>
          <a:p>
            <a:pPr marL="0" indent="0">
              <a:lnSpc>
                <a:spcPts val="3000"/>
              </a:lnSpc>
              <a:buNone/>
            </a:pPr>
            <a:r>
              <a:rPr lang="en-US" sz="1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endParaRPr lang="en-US" sz="1400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pic>
        <p:nvPicPr>
          <p:cNvPr id="2" name="그림 1"/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10338" y="2145159"/>
            <a:ext cx="3240000" cy="2160000"/>
          </a:xfrm>
          <a:prstGeom prst="rect">
            <a:avLst/>
          </a:prstGeom>
        </p:spPr>
      </p:pic>
      <p:pic>
        <p:nvPicPr>
          <p:cNvPr id="3" name="그림 2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378511" y="2137378"/>
            <a:ext cx="3240000" cy="2160000"/>
          </a:xfrm>
          <a:prstGeom prst="rect">
            <a:avLst/>
          </a:prstGeom>
        </p:spPr>
      </p:pic>
      <p:pic>
        <p:nvPicPr>
          <p:cNvPr id="4" name="그림 3"/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473602" y="2145159"/>
            <a:ext cx="32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62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순서도: 저장 데이터 13"/>
          <p:cNvSpPr/>
          <p:nvPr/>
        </p:nvSpPr>
        <p:spPr>
          <a:xfrm rot="16200000">
            <a:off x="5348954" y="1546788"/>
            <a:ext cx="717847" cy="658026"/>
          </a:xfrm>
          <a:prstGeom prst="flowChartOnlineStorag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순서도: 저장 데이터 14"/>
          <p:cNvSpPr/>
          <p:nvPr/>
        </p:nvSpPr>
        <p:spPr>
          <a:xfrm rot="16200000">
            <a:off x="5348955" y="2930748"/>
            <a:ext cx="717847" cy="658026"/>
          </a:xfrm>
          <a:prstGeom prst="flowChartOnlineStorag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순서도: 저장 데이터 15"/>
          <p:cNvSpPr/>
          <p:nvPr/>
        </p:nvSpPr>
        <p:spPr>
          <a:xfrm rot="16200000">
            <a:off x="5348956" y="4297612"/>
            <a:ext cx="717847" cy="658026"/>
          </a:xfrm>
          <a:prstGeom prst="flowChartOnlineStorag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순서도: 저장 데이터 16"/>
          <p:cNvSpPr/>
          <p:nvPr/>
        </p:nvSpPr>
        <p:spPr>
          <a:xfrm rot="16200000">
            <a:off x="5348956" y="5698662"/>
            <a:ext cx="717847" cy="658026"/>
          </a:xfrm>
          <a:prstGeom prst="flowChartOnlineStorag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5533791" y="1729765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1</a:t>
            </a:r>
            <a:endParaRPr lang="ko-KR" altLang="en-US" b="1" dirty="0">
              <a:solidFill>
                <a:schemeClr val="bg1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33791" y="3124274"/>
            <a:ext cx="344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2</a:t>
            </a:r>
            <a:endParaRPr lang="ko-KR" altLang="en-US" b="1" dirty="0">
              <a:solidFill>
                <a:schemeClr val="bg1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33791" y="4496194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３</a:t>
            </a:r>
            <a:endParaRPr lang="ko-KR" altLang="en-US" b="1" dirty="0">
              <a:solidFill>
                <a:schemeClr val="bg1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33791" y="5843009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４</a:t>
            </a:r>
          </a:p>
        </p:txBody>
      </p:sp>
      <p:sp>
        <p:nvSpPr>
          <p:cNvPr id="22" name="Text 1"/>
          <p:cNvSpPr/>
          <p:nvPr/>
        </p:nvSpPr>
        <p:spPr>
          <a:xfrm>
            <a:off x="6178587" y="1406356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b="1" kern="0" spc="-44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유년기 (1543-1555)</a:t>
            </a:r>
            <a:endParaRPr lang="en-US" b="1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3" name="Text 2"/>
          <p:cNvSpPr/>
          <p:nvPr/>
        </p:nvSpPr>
        <p:spPr>
          <a:xfrm>
            <a:off x="6170198" y="1901894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b="1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어린 </a:t>
            </a:r>
            <a:r>
              <a:rPr lang="en-US" b="1" kern="0" spc="-38" dirty="0" err="1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시절</a:t>
            </a:r>
            <a:r>
              <a:rPr lang="en-US" b="1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b="1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인질로</a:t>
            </a:r>
            <a:r>
              <a:rPr lang="en-US" b="1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b="1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지내며 생존 </a:t>
            </a:r>
            <a:r>
              <a:rPr lang="en-US" b="1" kern="0" spc="-38" dirty="0" err="1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전략을</a:t>
            </a:r>
            <a:r>
              <a:rPr lang="en-US" b="1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b="1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배</a:t>
            </a:r>
            <a:r>
              <a:rPr lang="ko-KR" altLang="en-US" b="1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움</a:t>
            </a:r>
            <a:endParaRPr lang="en-US" b="1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4" name="Text 3"/>
          <p:cNvSpPr/>
          <p:nvPr/>
        </p:nvSpPr>
        <p:spPr>
          <a:xfrm>
            <a:off x="6178587" y="284260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b="1" kern="0" spc="-44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성장기 (1556-1573)</a:t>
            </a:r>
            <a:endParaRPr lang="en-US" b="1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5" name="Text 4"/>
          <p:cNvSpPr/>
          <p:nvPr/>
        </p:nvSpPr>
        <p:spPr>
          <a:xfrm>
            <a:off x="6170198" y="3338145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b="1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오다 노부나가와 동맹을 맺고 전략가로 </a:t>
            </a:r>
            <a:r>
              <a:rPr lang="en-US" b="1" kern="0" spc="-38" dirty="0" err="1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이름을</a:t>
            </a:r>
            <a:r>
              <a:rPr lang="en-US" b="1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b="1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알</a:t>
            </a:r>
            <a:r>
              <a:rPr lang="ko-KR" altLang="en-US" b="1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림</a:t>
            </a:r>
            <a:endParaRPr lang="en-US" b="1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6" name="Text 5"/>
          <p:cNvSpPr/>
          <p:nvPr/>
        </p:nvSpPr>
        <p:spPr>
          <a:xfrm>
            <a:off x="6178587" y="427885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b="1" kern="0" spc="-44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중년기 (1574-1598)</a:t>
            </a:r>
            <a:endParaRPr lang="en-US" b="1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7" name="Text 6"/>
          <p:cNvSpPr/>
          <p:nvPr/>
        </p:nvSpPr>
        <p:spPr>
          <a:xfrm>
            <a:off x="6170198" y="4774396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b="1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히데요시의 견제 </a:t>
            </a:r>
            <a:r>
              <a:rPr lang="en-US" b="1" kern="0" spc="-38" dirty="0" err="1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속에서</a:t>
            </a:r>
            <a:r>
              <a:rPr lang="en-US" b="1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b="1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미카와</a:t>
            </a:r>
            <a:r>
              <a:rPr lang="ko-KR" altLang="en-US" b="1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와</a:t>
            </a:r>
            <a:r>
              <a:rPr lang="en-US" b="1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b="1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칸토</a:t>
            </a:r>
            <a:r>
              <a:rPr lang="en-US" b="1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b="1" kern="0" spc="-38" dirty="0" err="1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지방을</a:t>
            </a:r>
            <a:r>
              <a:rPr lang="en-US" b="1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b="1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확보</a:t>
            </a:r>
            <a:endParaRPr lang="en-US" b="1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8" name="Text 7"/>
          <p:cNvSpPr/>
          <p:nvPr/>
        </p:nvSpPr>
        <p:spPr>
          <a:xfrm>
            <a:off x="6178587" y="571510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b="1" kern="0" spc="-44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만년기 (1599-1616)</a:t>
            </a:r>
            <a:endParaRPr lang="en-US" b="1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29" name="Text 8"/>
          <p:cNvSpPr/>
          <p:nvPr/>
        </p:nvSpPr>
        <p:spPr>
          <a:xfrm>
            <a:off x="6170198" y="6210647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b="1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세키가하라 전투 </a:t>
            </a:r>
            <a:r>
              <a:rPr lang="en-US" b="1" kern="0" spc="-38" dirty="0" err="1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승리</a:t>
            </a:r>
            <a:r>
              <a:rPr lang="en-US" b="1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b="1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후</a:t>
            </a:r>
            <a:r>
              <a:rPr lang="ko-KR" altLang="en-US" b="1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‚ </a:t>
            </a:r>
            <a:r>
              <a:rPr lang="en-US" b="1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에도</a:t>
            </a:r>
            <a:r>
              <a:rPr lang="en-US" b="1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b="1" kern="0" spc="-38" dirty="0" err="1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막부를</a:t>
            </a:r>
            <a:r>
              <a:rPr lang="en-US" b="1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b="1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설립</a:t>
            </a:r>
            <a:endParaRPr lang="en-US" b="1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30" name="Text 0"/>
          <p:cNvSpPr/>
          <p:nvPr/>
        </p:nvSpPr>
        <p:spPr>
          <a:xfrm>
            <a:off x="4998817" y="437336"/>
            <a:ext cx="580513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b="1" kern="0" spc="-89" dirty="0">
                <a:solidFill>
                  <a:srgbClr val="FF33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도쿠가와 이에야스의 일생</a:t>
            </a:r>
            <a:endParaRPr lang="en-US" sz="4400" b="1" dirty="0">
              <a:solidFill>
                <a:srgbClr val="FF3300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32" name="Text 5"/>
          <p:cNvSpPr/>
          <p:nvPr/>
        </p:nvSpPr>
        <p:spPr>
          <a:xfrm>
            <a:off x="9554170" y="4526627"/>
            <a:ext cx="3451142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altLang="ko-KR" sz="1200" dirty="0" smtClean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* 1590</a:t>
            </a:r>
            <a:endParaRPr lang="en-US" sz="1200" dirty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pic>
        <p:nvPicPr>
          <p:cNvPr id="31" name="그림 30"/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76146" y="1203290"/>
            <a:ext cx="4930148" cy="398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5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/>
          <p:cNvSpPr/>
          <p:nvPr/>
        </p:nvSpPr>
        <p:spPr>
          <a:xfrm>
            <a:off x="3369583" y="648512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FF33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'대망'의 주요 사건들</a:t>
            </a:r>
            <a:endParaRPr lang="en-US" sz="4400" dirty="0">
              <a:solidFill>
                <a:srgbClr val="FF3300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6" name="Shape 1"/>
          <p:cNvSpPr/>
          <p:nvPr/>
        </p:nvSpPr>
        <p:spPr>
          <a:xfrm>
            <a:off x="2564591" y="1506616"/>
            <a:ext cx="3614618" cy="2138482"/>
          </a:xfrm>
          <a:prstGeom prst="roundRect">
            <a:avLst>
              <a:gd name="adj" fmla="val 4701"/>
            </a:avLst>
          </a:prstGeom>
          <a:solidFill>
            <a:schemeClr val="accent2">
              <a:lumMod val="50000"/>
            </a:schemeClr>
          </a:solidFill>
          <a:ln w="7620">
            <a:noFill/>
            <a:prstDash val="solid"/>
          </a:ln>
        </p:spPr>
      </p:sp>
      <p:sp>
        <p:nvSpPr>
          <p:cNvPr id="7" name="Text 2"/>
          <p:cNvSpPr/>
          <p:nvPr/>
        </p:nvSpPr>
        <p:spPr>
          <a:xfrm>
            <a:off x="2811526" y="175355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kern="0" spc="-44" dirty="0">
                <a:solidFill>
                  <a:srgbClr val="FFFF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오케하자마 전투 (1560)</a:t>
            </a:r>
            <a:endParaRPr lang="en-US" dirty="0">
              <a:solidFill>
                <a:srgbClr val="FFFF00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8" name="Text 3"/>
          <p:cNvSpPr/>
          <p:nvPr/>
        </p:nvSpPr>
        <p:spPr>
          <a:xfrm>
            <a:off x="2811526" y="2169579"/>
            <a:ext cx="312074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ko-KR" altLang="en-US" kern="0" spc="-38" dirty="0" smtClean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노부나가</a:t>
            </a:r>
            <a:r>
              <a:rPr lang="en-US" kern="0" spc="-38" dirty="0" smtClean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가 </a:t>
            </a:r>
            <a:r>
              <a:rPr lang="en-US" altLang="ko-KR" kern="0" spc="-38" dirty="0" smtClean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2</a:t>
            </a:r>
            <a:r>
              <a:rPr lang="ko-KR" altLang="en-US" kern="0" spc="-38" dirty="0" smtClean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천의 병사로</a:t>
            </a:r>
            <a:r>
              <a:rPr lang="en-US" kern="0" spc="-38" dirty="0" smtClean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kern="0" spc="-38" dirty="0" err="1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이마가와</a:t>
            </a:r>
            <a:r>
              <a:rPr lang="en-US" kern="0" spc="-38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kern="0" spc="-38" dirty="0" err="1" smtClean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요시모토</a:t>
            </a:r>
            <a:r>
              <a:rPr lang="en-US" kern="0" spc="-38" dirty="0" smtClean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altLang="ko-KR" kern="0" spc="-38" dirty="0" smtClean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4</a:t>
            </a:r>
            <a:r>
              <a:rPr lang="ko-KR" altLang="en-US" kern="0" spc="-38" dirty="0" smtClean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만 </a:t>
            </a:r>
            <a:r>
              <a:rPr lang="en-US" altLang="ko-KR" kern="0" spc="-38" dirty="0" smtClean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5</a:t>
            </a:r>
            <a:r>
              <a:rPr lang="ko-KR" altLang="en-US" kern="0" spc="-38" dirty="0" smtClean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천의 병사</a:t>
            </a:r>
            <a:r>
              <a:rPr lang="en-US" kern="0" spc="-38" dirty="0" smtClean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를 </a:t>
            </a:r>
            <a:r>
              <a:rPr lang="en-US" kern="0" spc="-38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물리친 </a:t>
            </a:r>
            <a:r>
              <a:rPr lang="en-US" kern="0" spc="-38" dirty="0" err="1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기적의</a:t>
            </a:r>
            <a:r>
              <a:rPr lang="en-US" kern="0" spc="-38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kern="0" spc="-38" dirty="0" err="1" smtClean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승리</a:t>
            </a:r>
            <a:endParaRPr lang="en-US" dirty="0">
              <a:solidFill>
                <a:schemeClr val="bg1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9" name="Shape 4"/>
          <p:cNvSpPr/>
          <p:nvPr/>
        </p:nvSpPr>
        <p:spPr>
          <a:xfrm>
            <a:off x="6221974" y="1506616"/>
            <a:ext cx="3614618" cy="2138482"/>
          </a:xfrm>
          <a:prstGeom prst="roundRect">
            <a:avLst>
              <a:gd name="adj" fmla="val 4701"/>
            </a:avLst>
          </a:prstGeom>
          <a:solidFill>
            <a:schemeClr val="accent2">
              <a:lumMod val="50000"/>
            </a:schemeClr>
          </a:solidFill>
          <a:ln w="7620">
            <a:noFill/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6438411" y="175355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ko-KR" altLang="en-US" kern="0" spc="-44" dirty="0" smtClean="0">
                <a:solidFill>
                  <a:srgbClr val="FFFF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혼</a:t>
            </a:r>
            <a:r>
              <a:rPr lang="en-US" kern="0" spc="-44" dirty="0" err="1" smtClean="0">
                <a:solidFill>
                  <a:srgbClr val="FFFF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노지의</a:t>
            </a:r>
            <a:r>
              <a:rPr lang="en-US" kern="0" spc="-44" dirty="0" smtClean="0">
                <a:solidFill>
                  <a:srgbClr val="FFFF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 </a:t>
            </a:r>
            <a:r>
              <a:rPr lang="en-US" kern="0" spc="-44" dirty="0">
                <a:solidFill>
                  <a:srgbClr val="FFFF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변 (1582)</a:t>
            </a:r>
            <a:endParaRPr lang="en-US" dirty="0">
              <a:solidFill>
                <a:srgbClr val="FFFF00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1" name="Text 6"/>
          <p:cNvSpPr/>
          <p:nvPr/>
        </p:nvSpPr>
        <p:spPr>
          <a:xfrm>
            <a:off x="6438411" y="2169579"/>
            <a:ext cx="312074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kern="0" spc="-38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아케치 미쓰히데의 배신으로 노부나가가 </a:t>
            </a:r>
            <a:r>
              <a:rPr lang="en-US" kern="0" spc="-38" dirty="0" err="1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죽음을</a:t>
            </a:r>
            <a:r>
              <a:rPr lang="en-US" kern="0" spc="-38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kern="0" spc="-38" dirty="0" smtClean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맞</a:t>
            </a:r>
            <a:r>
              <a:rPr lang="ko-KR" altLang="en-US" kern="0" spc="-38" dirty="0" smtClean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음</a:t>
            </a:r>
            <a:endParaRPr lang="en-US" dirty="0">
              <a:solidFill>
                <a:schemeClr val="bg1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2" name="Shape 7"/>
          <p:cNvSpPr/>
          <p:nvPr/>
        </p:nvSpPr>
        <p:spPr>
          <a:xfrm>
            <a:off x="2585973" y="4308061"/>
            <a:ext cx="7272001" cy="1372433"/>
          </a:xfrm>
          <a:prstGeom prst="roundRect">
            <a:avLst>
              <a:gd name="adj" fmla="val 7326"/>
            </a:avLst>
          </a:prstGeom>
          <a:solidFill>
            <a:schemeClr val="accent2">
              <a:lumMod val="50000"/>
            </a:schemeClr>
          </a:solidFill>
          <a:ln w="7620">
            <a:noFill/>
            <a:prstDash val="solid"/>
          </a:ln>
        </p:spPr>
      </p:sp>
      <p:sp>
        <p:nvSpPr>
          <p:cNvPr id="13" name="Text 8"/>
          <p:cNvSpPr/>
          <p:nvPr/>
        </p:nvSpPr>
        <p:spPr>
          <a:xfrm>
            <a:off x="2832908" y="444582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kern="0" spc="-44" dirty="0">
                <a:solidFill>
                  <a:srgbClr val="FFFF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세키가하라 전투 (1600)</a:t>
            </a:r>
            <a:endParaRPr lang="en-US" dirty="0">
              <a:solidFill>
                <a:srgbClr val="FFFF00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4" name="Text 9"/>
          <p:cNvSpPr/>
          <p:nvPr/>
        </p:nvSpPr>
        <p:spPr>
          <a:xfrm>
            <a:off x="2794021" y="4861851"/>
            <a:ext cx="6974681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kern="0" spc="-38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이에야스가 서군을 물리치고 일본 통일의 </a:t>
            </a:r>
            <a:r>
              <a:rPr lang="en-US" kern="0" spc="-38" dirty="0" err="1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기반을</a:t>
            </a:r>
            <a:r>
              <a:rPr lang="en-US" kern="0" spc="-38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kern="0" spc="-38" dirty="0" smtClean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마</a:t>
            </a:r>
            <a:r>
              <a:rPr lang="ko-KR" altLang="en-US" kern="0" spc="-38" dirty="0" err="1" smtClean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련</a:t>
            </a:r>
            <a:endParaRPr lang="en-US" dirty="0">
              <a:solidFill>
                <a:schemeClr val="bg1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767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923012" y="624910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'대망'의 역사적 의의</a:t>
            </a:r>
            <a:endParaRPr lang="en-US" sz="4400" dirty="0">
              <a:solidFill>
                <a:srgbClr val="FF0000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8581" y="1495886"/>
            <a:ext cx="2137529" cy="1357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 1"/>
          <p:cNvSpPr/>
          <p:nvPr/>
        </p:nvSpPr>
        <p:spPr>
          <a:xfrm>
            <a:off x="3798931" y="2131680"/>
            <a:ext cx="336590" cy="4207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200"/>
              </a:lnSpc>
              <a:buNone/>
            </a:pPr>
            <a:r>
              <a:rPr lang="en-US" sz="4000" kern="0" spc="-47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1</a:t>
            </a:r>
            <a:endParaRPr lang="en-US" sz="4000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7" name="Text 2"/>
          <p:cNvSpPr/>
          <p:nvPr/>
        </p:nvSpPr>
        <p:spPr>
          <a:xfrm>
            <a:off x="5275425" y="1735202"/>
            <a:ext cx="2713911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kern="0" spc="-44" dirty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일본 정신의 형성</a:t>
            </a:r>
            <a:endParaRPr lang="en-US" sz="2400" dirty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8" name="Text 3"/>
          <p:cNvSpPr/>
          <p:nvPr/>
        </p:nvSpPr>
        <p:spPr>
          <a:xfrm>
            <a:off x="5275425" y="2230740"/>
            <a:ext cx="2713911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현대 일본인의 </a:t>
            </a:r>
            <a:r>
              <a:rPr lang="en-US" sz="2400" kern="0" spc="-38" dirty="0" err="1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정체성에</a:t>
            </a:r>
            <a:r>
              <a:rPr lang="en-US" sz="2400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sz="2400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영향</a:t>
            </a:r>
            <a:r>
              <a:rPr lang="en-US" sz="2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(</a:t>
            </a:r>
            <a:r>
              <a:rPr lang="ko-KR" altLang="en-US" sz="2400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혼네</a:t>
            </a:r>
            <a:r>
              <a:rPr lang="en-US" altLang="ko-KR" sz="2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,</a:t>
            </a:r>
            <a:r>
              <a:rPr lang="ko-KR" altLang="en-US" sz="2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ko-KR" altLang="en-US" sz="2400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다테마에</a:t>
            </a:r>
            <a:r>
              <a:rPr lang="en-US" altLang="ko-KR" sz="2400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)</a:t>
            </a:r>
            <a:endParaRPr lang="en-US" sz="2400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9" name="Shape 4"/>
          <p:cNvSpPr/>
          <p:nvPr/>
        </p:nvSpPr>
        <p:spPr>
          <a:xfrm>
            <a:off x="5095880" y="2867723"/>
            <a:ext cx="5432304" cy="45719"/>
          </a:xfrm>
          <a:prstGeom prst="roundRect">
            <a:avLst>
              <a:gd name="adj" fmla="val 659712"/>
            </a:avLst>
          </a:prstGeom>
          <a:solidFill>
            <a:srgbClr val="DABADD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9757" y="2912849"/>
            <a:ext cx="4275058" cy="1357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 5"/>
          <p:cNvSpPr/>
          <p:nvPr/>
        </p:nvSpPr>
        <p:spPr>
          <a:xfrm>
            <a:off x="3798931" y="3381003"/>
            <a:ext cx="336590" cy="4207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200"/>
              </a:lnSpc>
              <a:buNone/>
            </a:pPr>
            <a:r>
              <a:rPr lang="en-US" sz="4000" kern="0" spc="-47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2</a:t>
            </a:r>
            <a:endParaRPr lang="en-US" sz="4000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2" name="Text 6"/>
          <p:cNvSpPr/>
          <p:nvPr/>
        </p:nvSpPr>
        <p:spPr>
          <a:xfrm>
            <a:off x="6344130" y="315216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kern="0" spc="-44" dirty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근대화의 기원</a:t>
            </a:r>
            <a:endParaRPr lang="en-US" sz="2400" dirty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3" name="Text 7"/>
          <p:cNvSpPr/>
          <p:nvPr/>
        </p:nvSpPr>
        <p:spPr>
          <a:xfrm>
            <a:off x="6344130" y="3647703"/>
            <a:ext cx="297227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에도 시대의 안정이 근대화 기반</a:t>
            </a:r>
            <a:endParaRPr lang="en-US" sz="2400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4" name="Shape 8"/>
          <p:cNvSpPr/>
          <p:nvPr/>
        </p:nvSpPr>
        <p:spPr>
          <a:xfrm>
            <a:off x="6164584" y="4284686"/>
            <a:ext cx="4751541" cy="45719"/>
          </a:xfrm>
          <a:prstGeom prst="roundRect">
            <a:avLst>
              <a:gd name="adj" fmla="val 659712"/>
            </a:avLst>
          </a:prstGeom>
          <a:solidFill>
            <a:srgbClr val="DABADD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052" y="4329812"/>
            <a:ext cx="6412587" cy="1357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 9"/>
          <p:cNvSpPr/>
          <p:nvPr/>
        </p:nvSpPr>
        <p:spPr>
          <a:xfrm>
            <a:off x="3799050" y="4797966"/>
            <a:ext cx="336590" cy="4207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200"/>
              </a:lnSpc>
              <a:buNone/>
            </a:pPr>
            <a:r>
              <a:rPr lang="en-US" sz="4000" kern="0" spc="-47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3</a:t>
            </a:r>
            <a:endParaRPr lang="en-US" sz="4000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7" name="Text 10"/>
          <p:cNvSpPr/>
          <p:nvPr/>
        </p:nvSpPr>
        <p:spPr>
          <a:xfrm>
            <a:off x="7412955" y="4569127"/>
            <a:ext cx="2455426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400" kern="0" spc="-44" dirty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정치 체제의 확립</a:t>
            </a:r>
            <a:endParaRPr lang="en-US" sz="2400" dirty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8" name="Text 11"/>
          <p:cNvSpPr/>
          <p:nvPr/>
        </p:nvSpPr>
        <p:spPr>
          <a:xfrm>
            <a:off x="7412955" y="5064666"/>
            <a:ext cx="245542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중앙집권적 봉건제도 구축</a:t>
            </a:r>
            <a:endParaRPr lang="en-US" sz="2400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9" name="Text 12"/>
          <p:cNvSpPr/>
          <p:nvPr/>
        </p:nvSpPr>
        <p:spPr>
          <a:xfrm>
            <a:off x="1782883" y="6039957"/>
            <a:ext cx="7601600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800" kern="0" spc="-38" dirty="0" err="1" smtClean="0">
                <a:solidFill>
                  <a:srgbClr val="00B05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일본</a:t>
            </a:r>
            <a:r>
              <a:rPr lang="ko-KR" altLang="en-US" sz="2800" kern="0" spc="-38" dirty="0" smtClean="0">
                <a:solidFill>
                  <a:srgbClr val="00B05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의 정치제도 및 일본인의 정체성을 알 수 있는 계기</a:t>
            </a:r>
            <a:endParaRPr lang="en-US" sz="2800" dirty="0">
              <a:solidFill>
                <a:srgbClr val="00B050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106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/>
          <p:nvPr/>
        </p:nvSpPr>
        <p:spPr>
          <a:xfrm>
            <a:off x="485387" y="657734"/>
            <a:ext cx="6131719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'</a:t>
            </a:r>
            <a:r>
              <a:rPr lang="en-US" sz="4400" kern="0" spc="-89" dirty="0" err="1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대망'이</a:t>
            </a:r>
            <a:r>
              <a:rPr lang="en-US" sz="4400" kern="0" spc="-89" dirty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 </a:t>
            </a:r>
            <a:r>
              <a:rPr lang="ko-KR" altLang="en-US" sz="4400" kern="0" spc="-89" dirty="0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일본의 </a:t>
            </a:r>
            <a:r>
              <a:rPr lang="en-US" sz="4400" kern="0" spc="-89" dirty="0" err="1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현대에</a:t>
            </a:r>
            <a:r>
              <a:rPr lang="en-US" sz="4400" kern="0" spc="-89" dirty="0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 </a:t>
            </a:r>
            <a:r>
              <a:rPr lang="en-US" sz="4400" kern="0" spc="-89" dirty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주는 메시지</a:t>
            </a:r>
            <a:endParaRPr lang="en-US" sz="4400" dirty="0">
              <a:solidFill>
                <a:srgbClr val="FF0000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6" name="Shape 3"/>
          <p:cNvSpPr/>
          <p:nvPr/>
        </p:nvSpPr>
        <p:spPr>
          <a:xfrm>
            <a:off x="764430" y="5377879"/>
            <a:ext cx="538520" cy="538520"/>
          </a:xfrm>
          <a:prstGeom prst="roundRect">
            <a:avLst>
              <a:gd name="adj" fmla="val 18670"/>
            </a:avLst>
          </a:prstGeom>
          <a:solidFill>
            <a:schemeClr val="accent2">
              <a:lumMod val="50000"/>
            </a:schemeClr>
          </a:solidFill>
          <a:ln w="7620">
            <a:noFill/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764430" y="1967803"/>
            <a:ext cx="538520" cy="538520"/>
          </a:xfrm>
          <a:prstGeom prst="roundRect">
            <a:avLst>
              <a:gd name="adj" fmla="val 18670"/>
            </a:avLst>
          </a:prstGeom>
          <a:solidFill>
            <a:schemeClr val="accent2">
              <a:lumMod val="50000"/>
            </a:schemeClr>
          </a:solidFill>
          <a:ln w="7620">
            <a:noFill/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847042" y="2077520"/>
            <a:ext cx="337899" cy="422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1</a:t>
            </a:r>
            <a:endParaRPr lang="en-US" sz="2650" dirty="0">
              <a:solidFill>
                <a:schemeClr val="bg1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9" name="Text 4"/>
          <p:cNvSpPr/>
          <p:nvPr/>
        </p:nvSpPr>
        <p:spPr>
          <a:xfrm>
            <a:off x="861700" y="5470364"/>
            <a:ext cx="337899" cy="384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3</a:t>
            </a:r>
            <a:endParaRPr lang="en-US" sz="2650" dirty="0">
              <a:solidFill>
                <a:schemeClr val="bg1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0" name="Shape 3"/>
          <p:cNvSpPr/>
          <p:nvPr/>
        </p:nvSpPr>
        <p:spPr>
          <a:xfrm>
            <a:off x="764430" y="3830635"/>
            <a:ext cx="538520" cy="538520"/>
          </a:xfrm>
          <a:prstGeom prst="roundRect">
            <a:avLst>
              <a:gd name="adj" fmla="val 18670"/>
            </a:avLst>
          </a:prstGeom>
          <a:solidFill>
            <a:schemeClr val="accent2">
              <a:lumMod val="50000"/>
            </a:schemeClr>
          </a:solidFill>
          <a:ln w="7620">
            <a:noFill/>
            <a:prstDash val="solid"/>
          </a:ln>
        </p:spPr>
      </p:sp>
      <p:sp>
        <p:nvSpPr>
          <p:cNvPr id="11" name="Text 4"/>
          <p:cNvSpPr/>
          <p:nvPr/>
        </p:nvSpPr>
        <p:spPr>
          <a:xfrm>
            <a:off x="861700" y="3923120"/>
            <a:ext cx="337899" cy="3840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kern="0" spc="-53" dirty="0">
                <a:solidFill>
                  <a:schemeClr val="bg1"/>
                </a:solidFill>
                <a:latin typeface="HY목각파임B" panose="02030600000101010101" pitchFamily="18" charset="-127"/>
                <a:ea typeface="HY목각파임B" panose="02030600000101010101" pitchFamily="18" charset="-127"/>
              </a:rPr>
              <a:t>2</a:t>
            </a:r>
            <a:endParaRPr lang="en-US" sz="2650" dirty="0">
              <a:solidFill>
                <a:schemeClr val="bg1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2" name="Text 3"/>
          <p:cNvSpPr/>
          <p:nvPr/>
        </p:nvSpPr>
        <p:spPr>
          <a:xfrm>
            <a:off x="1573614" y="179182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kern="0" spc="-44" dirty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리더십의 본질</a:t>
            </a:r>
            <a:endParaRPr lang="en-US" dirty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3" name="Text 4"/>
          <p:cNvSpPr/>
          <p:nvPr/>
        </p:nvSpPr>
        <p:spPr>
          <a:xfrm>
            <a:off x="1573614" y="2255562"/>
            <a:ext cx="5933920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이에야스의 </a:t>
            </a:r>
            <a:r>
              <a:rPr lang="en-US" kern="0" spc="-38" dirty="0" err="1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인내와</a:t>
            </a:r>
            <a:r>
              <a:rPr lang="en-US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전략적</a:t>
            </a:r>
            <a:r>
              <a:rPr lang="en-US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사고는</a:t>
            </a:r>
            <a:r>
              <a:rPr lang="en-US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</a:p>
          <a:p>
            <a:pPr marL="0" indent="0">
              <a:lnSpc>
                <a:spcPts val="3000"/>
              </a:lnSpc>
              <a:buNone/>
            </a:pPr>
            <a:r>
              <a:rPr lang="en-US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현대</a:t>
            </a:r>
            <a:r>
              <a:rPr lang="en-US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리더십에도 </a:t>
            </a:r>
            <a:r>
              <a:rPr lang="en-US" kern="0" spc="-38" dirty="0" err="1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중요한</a:t>
            </a:r>
            <a:r>
              <a:rPr lang="en-US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덕목</a:t>
            </a:r>
            <a:endParaRPr lang="en-US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4" name="Text 7"/>
          <p:cNvSpPr/>
          <p:nvPr/>
        </p:nvSpPr>
        <p:spPr>
          <a:xfrm>
            <a:off x="1573614" y="365466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kern="0" spc="-44" dirty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변화 관리</a:t>
            </a:r>
            <a:endParaRPr lang="en-US" dirty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5" name="Text 8"/>
          <p:cNvSpPr/>
          <p:nvPr/>
        </p:nvSpPr>
        <p:spPr>
          <a:xfrm>
            <a:off x="1573613" y="4150198"/>
            <a:ext cx="5266147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격변하는 시대에 </a:t>
            </a:r>
            <a:r>
              <a:rPr lang="en-US" kern="0" spc="-38" dirty="0" err="1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적응하는</a:t>
            </a:r>
            <a:r>
              <a:rPr lang="en-US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지혜가</a:t>
            </a:r>
            <a:r>
              <a:rPr lang="en-US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성공의</a:t>
            </a:r>
            <a:r>
              <a:rPr lang="en-US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열쇠</a:t>
            </a:r>
            <a:endParaRPr lang="en-US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1540058" y="516331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kern="0" spc="-44" dirty="0">
                <a:solidFill>
                  <a:srgbClr val="0000FF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평화의 가치</a:t>
            </a:r>
            <a:endParaRPr lang="en-US" dirty="0">
              <a:solidFill>
                <a:srgbClr val="0000FF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1540058" y="5668772"/>
            <a:ext cx="669071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오랜 전쟁 끝에 찾아온 평화의 </a:t>
            </a:r>
            <a:r>
              <a:rPr lang="en-US" kern="0" spc="-38" dirty="0" err="1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소중함을</a:t>
            </a:r>
            <a:r>
              <a:rPr lang="en-US" kern="0" spc="-38" dirty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en-US" kern="0" spc="-38" dirty="0" err="1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일깨워</a:t>
            </a:r>
            <a:r>
              <a:rPr lang="en-US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</a:t>
            </a:r>
            <a:r>
              <a:rPr lang="ko-KR" altLang="en-US" kern="0" spc="-38" dirty="0" smtClean="0">
                <a:solidFill>
                  <a:srgbClr val="272525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줌</a:t>
            </a:r>
            <a:endParaRPr lang="en-US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112" y="1251251"/>
            <a:ext cx="4769162" cy="5096591"/>
          </a:xfrm>
          <a:prstGeom prst="rect">
            <a:avLst/>
          </a:prstGeom>
        </p:spPr>
      </p:pic>
      <p:sp>
        <p:nvSpPr>
          <p:cNvPr id="18" name="Text 4"/>
          <p:cNvSpPr/>
          <p:nvPr/>
        </p:nvSpPr>
        <p:spPr>
          <a:xfrm>
            <a:off x="1525605" y="2990341"/>
            <a:ext cx="8814714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ko-KR" altLang="en-US" sz="1400" kern="0" spc="-38" dirty="0" err="1" smtClean="0">
                <a:solidFill>
                  <a:srgbClr val="00B05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강한자가</a:t>
            </a:r>
            <a:r>
              <a:rPr lang="ko-KR" altLang="en-US" sz="1400" kern="0" spc="-38" dirty="0" smtClean="0">
                <a:solidFill>
                  <a:srgbClr val="00B05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 살아남는 것이 아니라</a:t>
            </a:r>
            <a:r>
              <a:rPr lang="en-US" altLang="ko-KR" sz="1400" kern="0" spc="-38" dirty="0" smtClean="0">
                <a:solidFill>
                  <a:srgbClr val="00B05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, </a:t>
            </a:r>
            <a:r>
              <a:rPr lang="ko-KR" altLang="en-US" sz="1400" kern="0" spc="-38" dirty="0" smtClean="0">
                <a:solidFill>
                  <a:srgbClr val="00B05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살아남은 자가 강한 자다 </a:t>
            </a:r>
            <a:r>
              <a:rPr lang="en-US" altLang="ko-KR" sz="1400" kern="0" spc="-38" dirty="0" smtClean="0">
                <a:solidFill>
                  <a:srgbClr val="00B05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- </a:t>
            </a:r>
            <a:r>
              <a:rPr lang="ko-KR" altLang="en-US" sz="1400" kern="0" spc="-38" dirty="0" smtClean="0">
                <a:solidFill>
                  <a:srgbClr val="00B05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ans Pro" pitchFamily="34" charset="-120"/>
              </a:rPr>
              <a:t>김유신 </a:t>
            </a:r>
            <a:endParaRPr lang="en-US" sz="1400" dirty="0">
              <a:solidFill>
                <a:srgbClr val="00B050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6184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대망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4744" y="1361751"/>
            <a:ext cx="9756251" cy="462239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5387" y="657734"/>
            <a:ext cx="6131719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kern="0" spc="-89" dirty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'</a:t>
            </a:r>
            <a:r>
              <a:rPr lang="en-US" sz="4400" kern="0" spc="-89" dirty="0" err="1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대망</a:t>
            </a:r>
            <a:r>
              <a:rPr lang="en-US" sz="4400" kern="0" spc="-89" dirty="0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＇</a:t>
            </a:r>
            <a:r>
              <a:rPr lang="ko-KR" altLang="en-US" sz="4400" kern="0" spc="-89" dirty="0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요약 </a:t>
            </a:r>
            <a:r>
              <a:rPr lang="en-US" altLang="ko-KR" sz="4400" kern="0" spc="-89" dirty="0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(</a:t>
            </a:r>
            <a:r>
              <a:rPr lang="ko-KR" altLang="en-US" sz="4400" kern="0" spc="-89" dirty="0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동영상</a:t>
            </a:r>
            <a:r>
              <a:rPr lang="en-US" altLang="ko-KR" sz="4400" kern="0" spc="-89" dirty="0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Source Serif Pro Semi Bold" pitchFamily="34" charset="-120"/>
              </a:rPr>
              <a:t>)</a:t>
            </a:r>
            <a:endParaRPr lang="en-US" sz="4400" dirty="0">
              <a:solidFill>
                <a:srgbClr val="FF0000"/>
              </a:solidFill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24969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비누">
  <a:themeElements>
    <a:clrScheme name="비누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비누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비누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TM03457510[[fn=비누]]</Template>
  <TotalTime>2199</TotalTime>
  <Words>450</Words>
  <Application>Microsoft Office PowerPoint</Application>
  <PresentationFormat>와이드스크린</PresentationFormat>
  <Paragraphs>105</Paragraphs>
  <Slides>9</Slides>
  <Notes>0</Notes>
  <HiddenSlides>0</HiddenSlides>
  <MMClips>1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7" baseType="lpstr">
      <vt:lpstr>HY목각파임B</vt:lpstr>
      <vt:lpstr>Source Sans Pro</vt:lpstr>
      <vt:lpstr>Source Serif Pro Semi Bold</vt:lpstr>
      <vt:lpstr>맑은 고딕</vt:lpstr>
      <vt:lpstr>Century Gothic</vt:lpstr>
      <vt:lpstr>Garamond</vt:lpstr>
      <vt:lpstr>Wingdings</vt:lpstr>
      <vt:lpstr>비누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불안세대 (디지털 세계는 우리 아이를 어떻게 병들게 하는가)</dc:title>
  <dc:creator>박재현</dc:creator>
  <cp:lastModifiedBy>박재현</cp:lastModifiedBy>
  <cp:revision>91</cp:revision>
  <cp:lastPrinted>2025-05-09T22:52:26Z</cp:lastPrinted>
  <dcterms:created xsi:type="dcterms:W3CDTF">2024-09-02T22:34:13Z</dcterms:created>
  <dcterms:modified xsi:type="dcterms:W3CDTF">2025-05-10T23:58:46Z</dcterms:modified>
</cp:coreProperties>
</file>