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812" r:id="rId4"/>
  </p:sldMasterIdLst>
  <p:notesMasterIdLst>
    <p:notesMasterId r:id="rId10"/>
  </p:notesMasterIdLst>
  <p:handoutMasterIdLst>
    <p:handoutMasterId r:id="rId11"/>
  </p:handoutMasterIdLst>
  <p:sldIdLst>
    <p:sldId id="262" r:id="rId5"/>
    <p:sldId id="268" r:id="rId6"/>
    <p:sldId id="269" r:id="rId7"/>
    <p:sldId id="271" r:id="rId8"/>
    <p:sldId id="267" r:id="rId9"/>
  </p:sldIdLst>
  <p:sldSz cx="12192000" cy="6858000"/>
  <p:notesSz cx="6858000" cy="9144000"/>
  <p:defaultTextStyle>
    <a:defPPr rtl="0">
      <a:defRPr lang="ko-k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707" autoAdjust="0"/>
    <p:restoredTop sz="89566" autoAdjust="0"/>
  </p:normalViewPr>
  <p:slideViewPr>
    <p:cSldViewPr snapToGrid="0" snapToObjects="1">
      <p:cViewPr varScale="1">
        <p:scale>
          <a:sx n="83" d="100"/>
          <a:sy n="83" d="100"/>
        </p:scale>
        <p:origin x="888" y="82"/>
      </p:cViewPr>
      <p:guideLst/>
    </p:cSldViewPr>
  </p:slideViewPr>
  <p:notesTextViewPr>
    <p:cViewPr>
      <p:scale>
        <a:sx n="1" d="1"/>
        <a:sy n="1" d="1"/>
      </p:scale>
      <p:origin x="0" y="0"/>
    </p:cViewPr>
  </p:notesTextViewPr>
  <p:notesViewPr>
    <p:cSldViewPr snapToGrid="0" snapToObjects="1">
      <p:cViewPr varScale="1">
        <p:scale>
          <a:sx n="88" d="100"/>
          <a:sy n="88" d="100"/>
        </p:scale>
        <p:origin x="3786"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78CB9F92-D610-4D87-9143-683902425F7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a:extLst>
              <a:ext uri="{FF2B5EF4-FFF2-40B4-BE49-F238E27FC236}">
                <a16:creationId xmlns:a16="http://schemas.microsoft.com/office/drawing/2014/main" id="{60F5DA96-5C6F-491B-99F7-1B591AB1189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4E4AFC-7521-4C34-9759-016938B95586}" type="datetime1">
              <a:rPr lang="ko-KR" altLang="en-US" smtClean="0"/>
              <a:t>2024-09-24</a:t>
            </a:fld>
            <a:endParaRPr lang="ko-KR" altLang="en-US"/>
          </a:p>
        </p:txBody>
      </p:sp>
      <p:sp>
        <p:nvSpPr>
          <p:cNvPr id="4" name="바닥글 개체 틀 3">
            <a:extLst>
              <a:ext uri="{FF2B5EF4-FFF2-40B4-BE49-F238E27FC236}">
                <a16:creationId xmlns:a16="http://schemas.microsoft.com/office/drawing/2014/main" id="{F00786FD-CF70-4306-A762-5C456AC853D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C401DE26-E142-42D9-85D6-60BB85DB24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3D726C1-C8B7-46FE-B709-6A03815050D0}" type="slidenum">
              <a:rPr lang="en-US" altLang="ko-KR" smtClean="0"/>
              <a:t>‹#›</a:t>
            </a:fld>
            <a:endParaRPr lang="ko-KR" altLang="en-US"/>
          </a:p>
        </p:txBody>
      </p:sp>
    </p:spTree>
    <p:extLst>
      <p:ext uri="{BB962C8B-B14F-4D97-AF65-F5344CB8AC3E}">
        <p14:creationId xmlns:p14="http://schemas.microsoft.com/office/powerpoint/2010/main" val="266892193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mj-ea"/>
                <a:ea typeface="+mj-ea"/>
              </a:defRPr>
            </a:lvl1pPr>
          </a:lstStyle>
          <a:p>
            <a:endParaRPr lang="ko-KR" altLang="en-US" noProof="0"/>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mj-ea"/>
                <a:ea typeface="+mj-ea"/>
              </a:defRPr>
            </a:lvl1pPr>
          </a:lstStyle>
          <a:p>
            <a:fld id="{06186645-C71D-4AF3-A0A6-A036D256C378}" type="datetime1">
              <a:rPr lang="ko-KR" altLang="en-US" noProof="0" smtClean="0"/>
              <a:t>2024-09-24</a:t>
            </a:fld>
            <a:endParaRPr lang="ko-KR" altLang="en-US" noProof="0"/>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ko-KR" altLang="en-US" noProof="0"/>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ko-KR" altLang="en-US" noProof="0" dirty="0"/>
              <a:t>마스터 텍스트 스타일 편집</a:t>
            </a:r>
          </a:p>
          <a:p>
            <a:pPr lvl="1" rtl="0"/>
            <a:r>
              <a:rPr lang="ko-KR" altLang="en-US" noProof="0" dirty="0"/>
              <a:t>둘째 수준</a:t>
            </a:r>
          </a:p>
          <a:p>
            <a:pPr lvl="2" rtl="0"/>
            <a:r>
              <a:rPr lang="ko-KR" altLang="en-US" noProof="0" dirty="0"/>
              <a:t>셋째 수준</a:t>
            </a:r>
          </a:p>
          <a:p>
            <a:pPr lvl="3" rtl="0"/>
            <a:r>
              <a:rPr lang="ko-KR" altLang="en-US" noProof="0" dirty="0"/>
              <a:t>넷째 수준</a:t>
            </a:r>
          </a:p>
          <a:p>
            <a:pPr lvl="4" rtl="0"/>
            <a:r>
              <a:rPr lang="ko-KR" altLang="en-US" noProof="0" dirty="0"/>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mj-ea"/>
                <a:ea typeface="+mj-ea"/>
              </a:defRPr>
            </a:lvl1pPr>
          </a:lstStyle>
          <a:p>
            <a:endParaRPr lang="ko-KR" altLang="en-US" noProof="0"/>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mj-ea"/>
                <a:ea typeface="+mj-ea"/>
              </a:defRPr>
            </a:lvl1pPr>
          </a:lstStyle>
          <a:p>
            <a:fld id="{5E8C15C5-0688-5345-99FC-721E08AD15D5}" type="slidenum">
              <a:rPr lang="en-US" altLang="ko-KR" noProof="0" smtClean="0"/>
              <a:pPr/>
              <a:t>‹#›</a:t>
            </a:fld>
            <a:endParaRPr lang="ko-KR" altLang="en-US" noProof="0"/>
          </a:p>
        </p:txBody>
      </p:sp>
    </p:spTree>
    <p:extLst>
      <p:ext uri="{BB962C8B-B14F-4D97-AF65-F5344CB8AC3E}">
        <p14:creationId xmlns:p14="http://schemas.microsoft.com/office/powerpoint/2010/main" val="42768554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ea"/>
        <a:ea typeface="+mn-ea"/>
        <a:cs typeface="+mn-cs"/>
      </a:defRPr>
    </a:lvl1pPr>
    <a:lvl2pPr marL="457200" algn="l" defTabSz="914400" rtl="0" eaLnBrk="1" latinLnBrk="0" hangingPunct="1">
      <a:defRPr sz="1200" kern="1200">
        <a:solidFill>
          <a:schemeClr val="tx1"/>
        </a:solidFill>
        <a:latin typeface="+mn-ea"/>
        <a:ea typeface="+mn-ea"/>
        <a:cs typeface="+mn-cs"/>
      </a:defRPr>
    </a:lvl2pPr>
    <a:lvl3pPr marL="914400" algn="l" defTabSz="914400" rtl="0" eaLnBrk="1" latinLnBrk="0" hangingPunct="1">
      <a:defRPr sz="1200" kern="1200">
        <a:solidFill>
          <a:schemeClr val="tx1"/>
        </a:solidFill>
        <a:latin typeface="+mn-ea"/>
        <a:ea typeface="+mn-ea"/>
        <a:cs typeface="+mn-cs"/>
      </a:defRPr>
    </a:lvl3pPr>
    <a:lvl4pPr marL="1371600" algn="l" defTabSz="914400" rtl="0" eaLnBrk="1" latinLnBrk="0" hangingPunct="1">
      <a:defRPr sz="1200" kern="1200">
        <a:solidFill>
          <a:schemeClr val="tx1"/>
        </a:solidFill>
        <a:latin typeface="+mn-ea"/>
        <a:ea typeface="+mn-ea"/>
        <a:cs typeface="+mn-cs"/>
      </a:defRPr>
    </a:lvl4pPr>
    <a:lvl5pPr marL="1828800" algn="l" defTabSz="914400" rtl="0" eaLnBrk="1" latinLnBrk="0" hangingPunct="1">
      <a:defRPr sz="1200" kern="1200">
        <a:solidFill>
          <a:schemeClr val="tx1"/>
        </a:solidFill>
        <a:latin typeface="+mn-ea"/>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5E8C15C5-0688-5345-99FC-721E08AD15D5}" type="slidenum">
              <a:rPr lang="en-US" altLang="ko-KR" smtClean="0"/>
              <a:pPr/>
              <a:t>1</a:t>
            </a:fld>
            <a:endParaRPr lang="ko-KR" altLang="en-US"/>
          </a:p>
        </p:txBody>
      </p:sp>
    </p:spTree>
    <p:extLst>
      <p:ext uri="{BB962C8B-B14F-4D97-AF65-F5344CB8AC3E}">
        <p14:creationId xmlns:p14="http://schemas.microsoft.com/office/powerpoint/2010/main" val="3815632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sz="1200" dirty="0"/>
              <a:t>사람들은 살아가면서 나쁜 습관을 고치기가 정말 어렵다는 것을 절실히 느끼게 됩니다</a:t>
            </a:r>
            <a:r>
              <a:rPr lang="en-US" altLang="ko-KR" sz="1200" dirty="0"/>
              <a:t>. </a:t>
            </a:r>
            <a:r>
              <a:rPr lang="ko-KR" altLang="en-US" sz="1200" dirty="0"/>
              <a:t>특히 나이가 들수록 고치기는 더 어렵죠</a:t>
            </a:r>
            <a:r>
              <a:rPr lang="en-US" altLang="ko-KR" sz="1200" dirty="0"/>
              <a:t>..</a:t>
            </a:r>
            <a:br>
              <a:rPr lang="en-US" altLang="ko-KR" sz="1200" dirty="0"/>
            </a:br>
            <a:r>
              <a:rPr lang="ko-KR" altLang="en-US" sz="1200" dirty="0"/>
              <a:t>그런데 나쁜 습관과 그 선행 요소인 나쁜 행동을 고치기 위해서는 생각에 앞서 하는 말을 먼저 고쳐야 한다는 사실을 새롭게 깨닫게 되었습니다</a:t>
            </a:r>
            <a:r>
              <a:rPr lang="en-US" altLang="ko-KR" sz="1200" dirty="0"/>
              <a:t>. </a:t>
            </a:r>
            <a:r>
              <a:rPr lang="ko-KR" altLang="en-US" sz="1200" dirty="0"/>
              <a:t>그동안 제가 한 말로 인해 주변의 사람들에게 준 폐해를 반성해보니 결국 제 생각이 근본적으로 잘못되었기 때문이라는 것을 알게 되었습니다</a:t>
            </a:r>
            <a:r>
              <a:rPr lang="en-US" altLang="ko-KR" sz="1200" dirty="0"/>
              <a:t>. </a:t>
            </a:r>
            <a:r>
              <a:rPr lang="ko-KR" altLang="en-US" sz="1200" dirty="0"/>
              <a:t>그동안 현명한 사람들의 조언과 자기반성이 있었습니다</a:t>
            </a:r>
            <a:r>
              <a:rPr lang="en-US" altLang="ko-KR" sz="1200" dirty="0"/>
              <a:t>.</a:t>
            </a:r>
            <a:br>
              <a:rPr lang="en-US" altLang="ko-KR" sz="1200" dirty="0"/>
            </a:br>
            <a:br>
              <a:rPr lang="en-US" altLang="ko-KR" sz="1200" dirty="0"/>
            </a:br>
            <a:r>
              <a:rPr lang="en-US" altLang="ko-KR" sz="1200" dirty="0"/>
              <a:t> “</a:t>
            </a:r>
            <a:r>
              <a:rPr lang="ko-KR" altLang="en-US" sz="1200" dirty="0"/>
              <a:t>말은 생각한 다음에 하고</a:t>
            </a:r>
            <a:r>
              <a:rPr lang="en-US" altLang="ko-KR" sz="1200" dirty="0"/>
              <a:t>, </a:t>
            </a:r>
            <a:r>
              <a:rPr lang="ko-KR" altLang="en-US" sz="1200" dirty="0"/>
              <a:t>사람들이 듣기 싫어하기 전에 그만두어야 한다</a:t>
            </a:r>
            <a:r>
              <a:rPr lang="en-US" altLang="ko-KR" sz="1200" dirty="0"/>
              <a:t>. </a:t>
            </a:r>
            <a:r>
              <a:rPr lang="ko-KR" altLang="en-US" sz="1200" dirty="0"/>
              <a:t>인간이 언어를 가지고 있기 때문에 다른 동물보다 특별하지만 그 언어 때문에 커다란 손해를 본다</a:t>
            </a:r>
            <a:r>
              <a:rPr lang="en-US" altLang="ko-KR" sz="1200" dirty="0"/>
              <a:t>.” -</a:t>
            </a:r>
            <a:r>
              <a:rPr lang="ko-KR" altLang="en-US" sz="1200" dirty="0"/>
              <a:t>레오 톨스토이</a:t>
            </a:r>
            <a:r>
              <a:rPr lang="en-US" altLang="ko-KR" sz="1200" dirty="0"/>
              <a:t>-</a:t>
            </a:r>
            <a:br>
              <a:rPr lang="en-US" altLang="ko-KR" sz="1200" dirty="0"/>
            </a:br>
            <a:br>
              <a:rPr lang="en-US" altLang="ko-KR" sz="1200" dirty="0"/>
            </a:br>
            <a:r>
              <a:rPr lang="en-US" altLang="ko-KR" sz="1200" dirty="0"/>
              <a:t> “</a:t>
            </a:r>
            <a:r>
              <a:rPr lang="ko-KR" altLang="en-US" sz="1200" dirty="0"/>
              <a:t>말은 생각을 담는 그릇이다</a:t>
            </a:r>
            <a:r>
              <a:rPr lang="en-US" altLang="ko-KR" sz="1200" dirty="0"/>
              <a:t>. </a:t>
            </a:r>
            <a:r>
              <a:rPr lang="ko-KR" altLang="en-US" sz="1200" dirty="0"/>
              <a:t>생각이 맑고 고요하면 말도 맑고 고요하게 나온다</a:t>
            </a:r>
            <a:r>
              <a:rPr lang="en-US" altLang="ko-KR" sz="1200" dirty="0"/>
              <a:t>. </a:t>
            </a:r>
            <a:r>
              <a:rPr lang="ko-KR" altLang="en-US" sz="1200" dirty="0"/>
              <a:t>생각이 </a:t>
            </a:r>
            <a:r>
              <a:rPr lang="ko-KR" altLang="en-US" sz="1200" dirty="0" err="1"/>
              <a:t>야비하거나</a:t>
            </a:r>
            <a:r>
              <a:rPr lang="ko-KR" altLang="en-US" sz="1200" dirty="0"/>
              <a:t> 거칠면 말 또한 야비하고 거칠게 마련이다</a:t>
            </a:r>
            <a:r>
              <a:rPr lang="en-US" altLang="ko-KR" sz="1200" dirty="0"/>
              <a:t>. </a:t>
            </a:r>
            <a:r>
              <a:rPr lang="ko-KR" altLang="en-US" sz="1200" dirty="0"/>
              <a:t>그러므로 그가 하는 말로써 그의 인품을 엿볼 수 있다</a:t>
            </a:r>
            <a:r>
              <a:rPr lang="en-US" altLang="ko-KR" sz="1200" dirty="0"/>
              <a:t>. </a:t>
            </a:r>
            <a:r>
              <a:rPr lang="ko-KR" altLang="en-US" sz="1200" dirty="0"/>
              <a:t>그래서 말을 존재의 집이라 한다</a:t>
            </a:r>
            <a:r>
              <a:rPr lang="en-US" altLang="ko-KR" sz="1200" dirty="0"/>
              <a:t>.” –</a:t>
            </a:r>
            <a:r>
              <a:rPr lang="ko-KR" altLang="en-US" sz="1200" dirty="0"/>
              <a:t>법정스님</a:t>
            </a:r>
            <a:r>
              <a:rPr lang="en-US" altLang="ko-KR" sz="1200" dirty="0"/>
              <a:t>-</a:t>
            </a:r>
            <a:br>
              <a:rPr lang="en-US" altLang="ko-KR" sz="1200" dirty="0"/>
            </a:br>
            <a:br>
              <a:rPr lang="en-US" altLang="ko-KR" sz="1200" dirty="0"/>
            </a:br>
            <a:r>
              <a:rPr lang="en-US" altLang="ko-KR" sz="1200" dirty="0"/>
              <a:t> </a:t>
            </a:r>
            <a:r>
              <a:rPr lang="ko-KR" altLang="en-US" sz="1200" dirty="0"/>
              <a:t>톨스토이나 법정 스님의 글에서도 볼 수 있듯이</a:t>
            </a:r>
            <a:r>
              <a:rPr lang="en-US" altLang="ko-KR" sz="1200" dirty="0"/>
              <a:t>, </a:t>
            </a:r>
            <a:r>
              <a:rPr lang="ko-KR" altLang="en-US" sz="1200" dirty="0"/>
              <a:t>말은 생각에서 나오는 것입니다</a:t>
            </a:r>
            <a:r>
              <a:rPr lang="en-US" altLang="ko-KR" sz="1200" dirty="0"/>
              <a:t>. </a:t>
            </a:r>
            <a:r>
              <a:rPr lang="ko-KR" altLang="en-US" sz="1200" dirty="0"/>
              <a:t>그러므로 행동을 바꾸기 위해서는 생각에 앞서 말부터 고칠 수도 있을 것 입니다</a:t>
            </a:r>
            <a:r>
              <a:rPr lang="en-US" altLang="ko-KR" sz="1200" dirty="0"/>
              <a:t>.</a:t>
            </a:r>
            <a:br>
              <a:rPr lang="en-US" altLang="ko-KR" sz="1200" dirty="0"/>
            </a:br>
            <a:r>
              <a:rPr lang="ko-KR" altLang="en-US" sz="1200" dirty="0"/>
              <a:t>생각이 먼저 바뀌어야 말도 바뀌게 되겠지만</a:t>
            </a:r>
            <a:r>
              <a:rPr lang="en-US" altLang="ko-KR" sz="1200" dirty="0"/>
              <a:t>, </a:t>
            </a:r>
            <a:r>
              <a:rPr lang="ko-KR" altLang="en-US" sz="1200" dirty="0"/>
              <a:t>행동을 바꾸기 위해 먼저 말부터 바꾸는 것도 하나의 방법이 될 수 있습니다</a:t>
            </a:r>
            <a:r>
              <a:rPr lang="en-US" altLang="ko-KR" sz="1200" dirty="0"/>
              <a:t>.</a:t>
            </a:r>
            <a:endParaRPr lang="ko-KR" altLang="en-US" dirty="0"/>
          </a:p>
        </p:txBody>
      </p:sp>
      <p:sp>
        <p:nvSpPr>
          <p:cNvPr id="4" name="슬라이드 번호 개체 틀 3"/>
          <p:cNvSpPr>
            <a:spLocks noGrp="1"/>
          </p:cNvSpPr>
          <p:nvPr>
            <p:ph type="sldNum" sz="quarter" idx="10"/>
          </p:nvPr>
        </p:nvSpPr>
        <p:spPr/>
        <p:txBody>
          <a:bodyPr/>
          <a:lstStyle/>
          <a:p>
            <a:fld id="{5E8C15C5-0688-5345-99FC-721E08AD15D5}" type="slidenum">
              <a:rPr lang="en-US" altLang="ko-KR" noProof="0" smtClean="0"/>
              <a:pPr/>
              <a:t>3</a:t>
            </a:fld>
            <a:endParaRPr lang="ko-KR" altLang="en-US" noProof="0"/>
          </a:p>
        </p:txBody>
      </p:sp>
    </p:spTree>
    <p:extLst>
      <p:ext uri="{BB962C8B-B14F-4D97-AF65-F5344CB8AC3E}">
        <p14:creationId xmlns:p14="http://schemas.microsoft.com/office/powerpoint/2010/main" val="20448852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5E8C15C5-0688-5345-99FC-721E08AD15D5}" type="slidenum">
              <a:rPr lang="en-US" altLang="ko-KR" smtClean="0"/>
              <a:pPr/>
              <a:t>5</a:t>
            </a:fld>
            <a:endParaRPr lang="ko-KR" altLang="en-US"/>
          </a:p>
        </p:txBody>
      </p:sp>
    </p:spTree>
    <p:extLst>
      <p:ext uri="{BB962C8B-B14F-4D97-AF65-F5344CB8AC3E}">
        <p14:creationId xmlns:p14="http://schemas.microsoft.com/office/powerpoint/2010/main" val="8014850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1751012" y="609601"/>
            <a:ext cx="8676222" cy="3200400"/>
          </a:xfrm>
        </p:spPr>
        <p:txBody>
          <a:bodyPr rtlCol="0"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pPr rtl="0"/>
            <a:r>
              <a:rPr lang="ko-KR" altLang="en-US" noProof="0"/>
              <a:t>마스터 제목 스타일 편집</a:t>
            </a:r>
          </a:p>
        </p:txBody>
      </p:sp>
      <p:sp>
        <p:nvSpPr>
          <p:cNvPr id="3" name="부제목 2"/>
          <p:cNvSpPr>
            <a:spLocks noGrp="1"/>
          </p:cNvSpPr>
          <p:nvPr>
            <p:ph type="subTitle" idx="1"/>
          </p:nvPr>
        </p:nvSpPr>
        <p:spPr>
          <a:xfrm>
            <a:off x="1751012" y="3886200"/>
            <a:ext cx="8676222" cy="1905000"/>
          </a:xfrm>
        </p:spPr>
        <p:txBody>
          <a:bodyPr rtlCol="0"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ko-KR" altLang="en-US" noProof="0"/>
              <a:t>클릭하여 마스터 부제목 스타일 편집</a:t>
            </a:r>
          </a:p>
        </p:txBody>
      </p:sp>
      <p:sp>
        <p:nvSpPr>
          <p:cNvPr id="4" name="날짜 개체 틀 3"/>
          <p:cNvSpPr>
            <a:spLocks noGrp="1"/>
          </p:cNvSpPr>
          <p:nvPr>
            <p:ph type="dt" sz="half" idx="10"/>
          </p:nvPr>
        </p:nvSpPr>
        <p:spPr/>
        <p:txBody>
          <a:bodyPr rtlCol="0"/>
          <a:lstStyle/>
          <a:p>
            <a:pPr rtl="0"/>
            <a:fld id="{90F6F4E3-137D-4B66-B031-8DF6483B610B}" type="datetime1">
              <a:rPr lang="ko-KR" altLang="en-US" noProof="0" smtClean="0"/>
              <a:t>2024-09-24</a:t>
            </a:fld>
            <a:endParaRPr lang="ko-KR" altLang="en-US" noProof="0"/>
          </a:p>
        </p:txBody>
      </p:sp>
      <p:sp>
        <p:nvSpPr>
          <p:cNvPr id="5" name="바닥글 개체 틀 4"/>
          <p:cNvSpPr>
            <a:spLocks noGrp="1"/>
          </p:cNvSpPr>
          <p:nvPr>
            <p:ph type="ftr" sz="quarter" idx="11"/>
          </p:nvPr>
        </p:nvSpPr>
        <p:spPr/>
        <p:txBody>
          <a:bodyPr rtlCol="0"/>
          <a:lstStyle/>
          <a:p>
            <a:pPr rtl="0"/>
            <a:endParaRPr lang="ko-KR" altLang="en-US" noProof="0"/>
          </a:p>
        </p:txBody>
      </p:sp>
      <p:sp>
        <p:nvSpPr>
          <p:cNvPr id="6" name="슬라이드 번호 개체 틀 5"/>
          <p:cNvSpPr>
            <a:spLocks noGrp="1"/>
          </p:cNvSpPr>
          <p:nvPr>
            <p:ph type="sldNum" sz="quarter" idx="12"/>
          </p:nvPr>
        </p:nvSpPr>
        <p:spPr/>
        <p:txBody>
          <a:bodyPr rtlCol="0"/>
          <a:lstStyle/>
          <a:p>
            <a:pPr rtl="0"/>
            <a:fld id="{D57F1E4F-1CFF-5643-939E-217C01CDF565}" type="slidenum">
              <a:rPr lang="en-US" altLang="ko-KR" noProof="0" smtClean="0"/>
              <a:pPr/>
              <a:t>‹#›</a:t>
            </a:fld>
            <a:endParaRPr lang="ko-KR" altLang="en-US" noProof="0"/>
          </a:p>
        </p:txBody>
      </p:sp>
    </p:spTree>
    <p:extLst>
      <p:ext uri="{BB962C8B-B14F-4D97-AF65-F5344CB8AC3E}">
        <p14:creationId xmlns:p14="http://schemas.microsoft.com/office/powerpoint/2010/main" val="3778801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캡션 있는 파노라마 그림">
    <p:spTree>
      <p:nvGrpSpPr>
        <p:cNvPr id="1" name=""/>
        <p:cNvGrpSpPr/>
        <p:nvPr/>
      </p:nvGrpSpPr>
      <p:grpSpPr>
        <a:xfrm>
          <a:off x="0" y="0"/>
          <a:ext cx="0" cy="0"/>
          <a:chOff x="0" y="0"/>
          <a:chExt cx="0" cy="0"/>
        </a:xfrm>
      </p:grpSpPr>
      <p:sp>
        <p:nvSpPr>
          <p:cNvPr id="2" name="제목 1"/>
          <p:cNvSpPr>
            <a:spLocks noGrp="1"/>
          </p:cNvSpPr>
          <p:nvPr>
            <p:ph type="title"/>
          </p:nvPr>
        </p:nvSpPr>
        <p:spPr>
          <a:xfrm>
            <a:off x="1141413" y="4732865"/>
            <a:ext cx="9906000" cy="566738"/>
          </a:xfrm>
        </p:spPr>
        <p:txBody>
          <a:bodyPr rtlCol="0" anchor="b">
            <a:normAutofit/>
          </a:bodyPr>
          <a:lstStyle>
            <a:lvl1pPr algn="l">
              <a:defRPr sz="2400" b="0"/>
            </a:lvl1pPr>
          </a:lstStyle>
          <a:p>
            <a:pPr rtl="0"/>
            <a:r>
              <a:rPr lang="ko-KR" altLang="en-US" noProof="0"/>
              <a:t>마스터 제목 스타일 편집</a:t>
            </a:r>
          </a:p>
        </p:txBody>
      </p:sp>
      <p:sp>
        <p:nvSpPr>
          <p:cNvPr id="3" name="그림 개체 틀 2"/>
          <p:cNvSpPr>
            <a:spLocks noGrp="1" noChangeAspect="1"/>
          </p:cNvSpPr>
          <p:nvPr>
            <p:ph type="pic" idx="1" hasCustomPrompt="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ko-KR" altLang="en-US" noProof="0"/>
              <a:t>그림을 추가하려면 아이콘을 클릭하세요</a:t>
            </a:r>
            <a:r>
              <a:rPr lang="en-US" altLang="ko-KR" noProof="0"/>
              <a:t>.</a:t>
            </a:r>
            <a:endParaRPr lang="ko-KR" altLang="en-US" noProof="0"/>
          </a:p>
        </p:txBody>
      </p:sp>
      <p:sp>
        <p:nvSpPr>
          <p:cNvPr id="4" name="텍스트 개체 틀 3"/>
          <p:cNvSpPr>
            <a:spLocks noGrp="1"/>
          </p:cNvSpPr>
          <p:nvPr>
            <p:ph type="body" sz="half" idx="2"/>
          </p:nvPr>
        </p:nvSpPr>
        <p:spPr>
          <a:xfrm>
            <a:off x="1141413" y="5299603"/>
            <a:ext cx="9906000" cy="493712"/>
          </a:xfrm>
        </p:spPr>
        <p:txBody>
          <a:bodyPr rtlCol="0">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ko-KR" altLang="en-US" noProof="0"/>
              <a:t>마스터 텍스트 스타일 편집</a:t>
            </a:r>
          </a:p>
        </p:txBody>
      </p:sp>
      <p:sp>
        <p:nvSpPr>
          <p:cNvPr id="5" name="날짜 개체 틀 4"/>
          <p:cNvSpPr>
            <a:spLocks noGrp="1"/>
          </p:cNvSpPr>
          <p:nvPr>
            <p:ph type="dt" sz="half" idx="10"/>
          </p:nvPr>
        </p:nvSpPr>
        <p:spPr/>
        <p:txBody>
          <a:bodyPr rtlCol="0"/>
          <a:lstStyle/>
          <a:p>
            <a:pPr rtl="0"/>
            <a:fld id="{76530405-F86A-41A8-820F-D5383E46658F}" type="datetime1">
              <a:rPr lang="ko-KR" altLang="en-US" noProof="0" smtClean="0"/>
              <a:t>2024-09-24</a:t>
            </a:fld>
            <a:endParaRPr lang="ko-KR" altLang="en-US" noProof="0"/>
          </a:p>
        </p:txBody>
      </p:sp>
      <p:sp>
        <p:nvSpPr>
          <p:cNvPr id="6" name="바닥글 개체 틀 5"/>
          <p:cNvSpPr>
            <a:spLocks noGrp="1"/>
          </p:cNvSpPr>
          <p:nvPr>
            <p:ph type="ftr" sz="quarter" idx="11"/>
          </p:nvPr>
        </p:nvSpPr>
        <p:spPr/>
        <p:txBody>
          <a:bodyPr rtlCol="0"/>
          <a:lstStyle/>
          <a:p>
            <a:pPr rtl="0"/>
            <a:endParaRPr lang="ko-KR" altLang="en-US" noProof="0"/>
          </a:p>
        </p:txBody>
      </p:sp>
      <p:sp>
        <p:nvSpPr>
          <p:cNvPr id="7" name="슬라이드 번호 개체 틀 6"/>
          <p:cNvSpPr>
            <a:spLocks noGrp="1"/>
          </p:cNvSpPr>
          <p:nvPr>
            <p:ph type="sldNum" sz="quarter" idx="12"/>
          </p:nvPr>
        </p:nvSpPr>
        <p:spPr/>
        <p:txBody>
          <a:bodyPr rtlCol="0"/>
          <a:lstStyle/>
          <a:p>
            <a:pPr rtl="0"/>
            <a:fld id="{D57F1E4F-1CFF-5643-939E-217C01CDF565}" type="slidenum">
              <a:rPr lang="en-US" altLang="ko-KR" noProof="0" smtClean="0"/>
              <a:pPr/>
              <a:t>‹#›</a:t>
            </a:fld>
            <a:endParaRPr lang="ko-KR" altLang="en-US" noProof="0"/>
          </a:p>
        </p:txBody>
      </p:sp>
    </p:spTree>
    <p:extLst>
      <p:ext uri="{BB962C8B-B14F-4D97-AF65-F5344CB8AC3E}">
        <p14:creationId xmlns:p14="http://schemas.microsoft.com/office/powerpoint/2010/main" val="830025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제목 및 캡션">
    <p:spTree>
      <p:nvGrpSpPr>
        <p:cNvPr id="1" name=""/>
        <p:cNvGrpSpPr/>
        <p:nvPr/>
      </p:nvGrpSpPr>
      <p:grpSpPr>
        <a:xfrm>
          <a:off x="0" y="0"/>
          <a:ext cx="0" cy="0"/>
          <a:chOff x="0" y="0"/>
          <a:chExt cx="0" cy="0"/>
        </a:xfrm>
      </p:grpSpPr>
      <p:sp>
        <p:nvSpPr>
          <p:cNvPr id="2" name="제목 1"/>
          <p:cNvSpPr>
            <a:spLocks noGrp="1"/>
          </p:cNvSpPr>
          <p:nvPr>
            <p:ph type="title"/>
          </p:nvPr>
        </p:nvSpPr>
        <p:spPr>
          <a:xfrm>
            <a:off x="1141412" y="609601"/>
            <a:ext cx="9905999" cy="3124199"/>
          </a:xfrm>
        </p:spPr>
        <p:txBody>
          <a:bodyPr rtlCol="0" anchor="ctr">
            <a:normAutofit/>
          </a:bodyPr>
          <a:lstStyle>
            <a:lvl1pPr algn="l">
              <a:defRPr sz="3200" b="0" cap="all"/>
            </a:lvl1pPr>
          </a:lstStyle>
          <a:p>
            <a:pPr rtl="0"/>
            <a:r>
              <a:rPr lang="ko-KR" altLang="en-US" noProof="0"/>
              <a:t>마스터 제목 스타일 편집</a:t>
            </a:r>
          </a:p>
        </p:txBody>
      </p:sp>
      <p:sp>
        <p:nvSpPr>
          <p:cNvPr id="3" name="텍스트 개체 틀 2"/>
          <p:cNvSpPr>
            <a:spLocks noGrp="1"/>
          </p:cNvSpPr>
          <p:nvPr>
            <p:ph type="body" idx="1"/>
          </p:nvPr>
        </p:nvSpPr>
        <p:spPr>
          <a:xfrm>
            <a:off x="1141411" y="4343400"/>
            <a:ext cx="9906000" cy="1447800"/>
          </a:xfrm>
        </p:spPr>
        <p:txBody>
          <a:bodyPr rtlCol="0"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ko-KR" altLang="en-US" noProof="0"/>
              <a:t>마스터 텍스트 스타일 편집</a:t>
            </a:r>
          </a:p>
        </p:txBody>
      </p:sp>
      <p:sp>
        <p:nvSpPr>
          <p:cNvPr id="4" name="날짜 개체 틀 3"/>
          <p:cNvSpPr>
            <a:spLocks noGrp="1"/>
          </p:cNvSpPr>
          <p:nvPr>
            <p:ph type="dt" sz="half" idx="10"/>
          </p:nvPr>
        </p:nvSpPr>
        <p:spPr/>
        <p:txBody>
          <a:bodyPr rtlCol="0"/>
          <a:lstStyle/>
          <a:p>
            <a:pPr rtl="0"/>
            <a:fld id="{79320C26-5F81-400A-82DD-A85838A37578}" type="datetime1">
              <a:rPr lang="ko-KR" altLang="en-US" noProof="0" smtClean="0"/>
              <a:t>2024-09-24</a:t>
            </a:fld>
            <a:endParaRPr lang="ko-KR" altLang="en-US" noProof="0"/>
          </a:p>
        </p:txBody>
      </p:sp>
      <p:sp>
        <p:nvSpPr>
          <p:cNvPr id="5" name="바닥글 개체 틀 4"/>
          <p:cNvSpPr>
            <a:spLocks noGrp="1"/>
          </p:cNvSpPr>
          <p:nvPr>
            <p:ph type="ftr" sz="quarter" idx="11"/>
          </p:nvPr>
        </p:nvSpPr>
        <p:spPr/>
        <p:txBody>
          <a:bodyPr rtlCol="0"/>
          <a:lstStyle/>
          <a:p>
            <a:pPr rtl="0"/>
            <a:endParaRPr lang="ko-KR" altLang="en-US" noProof="0"/>
          </a:p>
        </p:txBody>
      </p:sp>
      <p:sp>
        <p:nvSpPr>
          <p:cNvPr id="6" name="슬라이드 번호 개체 틀 5"/>
          <p:cNvSpPr>
            <a:spLocks noGrp="1"/>
          </p:cNvSpPr>
          <p:nvPr>
            <p:ph type="sldNum" sz="quarter" idx="12"/>
          </p:nvPr>
        </p:nvSpPr>
        <p:spPr/>
        <p:txBody>
          <a:bodyPr rtlCol="0"/>
          <a:lstStyle/>
          <a:p>
            <a:pPr rtl="0"/>
            <a:fld id="{D57F1E4F-1CFF-5643-939E-217C01CDF565}" type="slidenum">
              <a:rPr lang="en-US" altLang="ko-KR" noProof="0" smtClean="0"/>
              <a:pPr/>
              <a:t>‹#›</a:t>
            </a:fld>
            <a:endParaRPr lang="ko-KR" altLang="en-US" noProof="0"/>
          </a:p>
        </p:txBody>
      </p:sp>
    </p:spTree>
    <p:extLst>
      <p:ext uri="{BB962C8B-B14F-4D97-AF65-F5344CB8AC3E}">
        <p14:creationId xmlns:p14="http://schemas.microsoft.com/office/powerpoint/2010/main" val="16345203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캡션 있는 인용문">
    <p:spTree>
      <p:nvGrpSpPr>
        <p:cNvPr id="1" name=""/>
        <p:cNvGrpSpPr/>
        <p:nvPr/>
      </p:nvGrpSpPr>
      <p:grpSpPr>
        <a:xfrm>
          <a:off x="0" y="0"/>
          <a:ext cx="0" cy="0"/>
          <a:chOff x="0" y="0"/>
          <a:chExt cx="0" cy="0"/>
        </a:xfrm>
      </p:grpSpPr>
      <p:sp>
        <p:nvSpPr>
          <p:cNvPr id="14" name="텍스트 상자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rtl="0"/>
            <a:r>
              <a:rPr lang="ko-KR" altLang="en-US" sz="8000" noProof="0">
                <a:solidFill>
                  <a:schemeClr val="accent1"/>
                </a:solidFill>
                <a:latin typeface="+mj-ea"/>
                <a:ea typeface="+mj-ea"/>
              </a:rPr>
              <a:t>“</a:t>
            </a:r>
          </a:p>
        </p:txBody>
      </p:sp>
      <p:sp>
        <p:nvSpPr>
          <p:cNvPr id="15" name="텍스트 상자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ko-KR" altLang="en-US" sz="8000" noProof="0">
                <a:solidFill>
                  <a:schemeClr val="accent1"/>
                </a:solidFill>
                <a:latin typeface="+mj-ea"/>
                <a:ea typeface="+mj-ea"/>
              </a:rPr>
              <a:t>”</a:t>
            </a:r>
          </a:p>
        </p:txBody>
      </p:sp>
      <p:sp>
        <p:nvSpPr>
          <p:cNvPr id="2" name="제목 1"/>
          <p:cNvSpPr>
            <a:spLocks noGrp="1"/>
          </p:cNvSpPr>
          <p:nvPr>
            <p:ph type="title"/>
          </p:nvPr>
        </p:nvSpPr>
        <p:spPr>
          <a:xfrm>
            <a:off x="1446213" y="609601"/>
            <a:ext cx="9296398" cy="2743199"/>
          </a:xfrm>
        </p:spPr>
        <p:txBody>
          <a:bodyPr rtlCol="0" anchor="ctr">
            <a:normAutofit/>
          </a:bodyPr>
          <a:lstStyle>
            <a:lvl1pPr algn="l">
              <a:defRPr sz="3200" b="0" cap="all">
                <a:solidFill>
                  <a:schemeClr val="tx1"/>
                </a:solidFill>
                <a:latin typeface="+mj-ea"/>
                <a:ea typeface="+mj-ea"/>
              </a:defRPr>
            </a:lvl1pPr>
          </a:lstStyle>
          <a:p>
            <a:pPr rtl="0"/>
            <a:r>
              <a:rPr lang="ko-KR" altLang="en-US" noProof="0"/>
              <a:t>마스터 제목 스타일 편집</a:t>
            </a:r>
          </a:p>
        </p:txBody>
      </p:sp>
      <p:sp>
        <p:nvSpPr>
          <p:cNvPr id="10" name="텍스트 개체 틀 9"/>
          <p:cNvSpPr>
            <a:spLocks noGrp="1"/>
          </p:cNvSpPr>
          <p:nvPr>
            <p:ph type="body" sz="quarter" idx="13"/>
          </p:nvPr>
        </p:nvSpPr>
        <p:spPr>
          <a:xfrm>
            <a:off x="1674812" y="3352800"/>
            <a:ext cx="8839202" cy="381000"/>
          </a:xfrm>
        </p:spPr>
        <p:txBody>
          <a:bodyPr rtlCol="0" anchor="ctr"/>
          <a:lstStyle>
            <a:lvl1pPr marL="0" indent="0">
              <a:buFontTx/>
              <a:buNone/>
              <a:defRPr>
                <a:latin typeface="+mj-ea"/>
                <a:ea typeface="+mj-ea"/>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ko-KR" altLang="en-US" noProof="0"/>
              <a:t>마스터 텍스트 스타일 편집</a:t>
            </a:r>
          </a:p>
        </p:txBody>
      </p:sp>
      <p:sp>
        <p:nvSpPr>
          <p:cNvPr id="3" name="텍스트 개체 틀 2"/>
          <p:cNvSpPr>
            <a:spLocks noGrp="1"/>
          </p:cNvSpPr>
          <p:nvPr>
            <p:ph type="body" idx="1"/>
          </p:nvPr>
        </p:nvSpPr>
        <p:spPr>
          <a:xfrm>
            <a:off x="1141411" y="4343400"/>
            <a:ext cx="9906000" cy="1447800"/>
          </a:xfrm>
        </p:spPr>
        <p:txBody>
          <a:bodyPr rtlCol="0" anchor="ctr">
            <a:normAutofit/>
          </a:bodyPr>
          <a:lstStyle>
            <a:lvl1pPr marL="0" indent="0" algn="l">
              <a:buNone/>
              <a:defRPr sz="2000">
                <a:solidFill>
                  <a:schemeClr val="tx1"/>
                </a:solidFill>
                <a:latin typeface="+mj-ea"/>
                <a:ea typeface="+mj-ea"/>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ko-KR" altLang="en-US" noProof="0"/>
              <a:t>마스터 텍스트 스타일 편집</a:t>
            </a:r>
          </a:p>
        </p:txBody>
      </p:sp>
      <p:sp>
        <p:nvSpPr>
          <p:cNvPr id="4" name="날짜 개체 틀 3"/>
          <p:cNvSpPr>
            <a:spLocks noGrp="1"/>
          </p:cNvSpPr>
          <p:nvPr>
            <p:ph type="dt" sz="half" idx="10"/>
          </p:nvPr>
        </p:nvSpPr>
        <p:spPr/>
        <p:txBody>
          <a:bodyPr rtlCol="0"/>
          <a:lstStyle>
            <a:lvl1pPr>
              <a:defRPr>
                <a:latin typeface="+mj-ea"/>
                <a:ea typeface="+mj-ea"/>
              </a:defRPr>
            </a:lvl1pPr>
          </a:lstStyle>
          <a:p>
            <a:fld id="{60E35B66-FFC7-4E2D-A409-2114FFD2C83A}" type="datetime1">
              <a:rPr lang="ko-KR" altLang="en-US" noProof="0" smtClean="0"/>
              <a:t>2024-09-24</a:t>
            </a:fld>
            <a:endParaRPr lang="ko-KR" altLang="en-US" noProof="0"/>
          </a:p>
        </p:txBody>
      </p:sp>
      <p:sp>
        <p:nvSpPr>
          <p:cNvPr id="5" name="바닥글 개체 틀 4"/>
          <p:cNvSpPr>
            <a:spLocks noGrp="1"/>
          </p:cNvSpPr>
          <p:nvPr>
            <p:ph type="ftr" sz="quarter" idx="11"/>
          </p:nvPr>
        </p:nvSpPr>
        <p:spPr/>
        <p:txBody>
          <a:bodyPr rtlCol="0"/>
          <a:lstStyle>
            <a:lvl1pPr>
              <a:defRPr>
                <a:latin typeface="+mj-ea"/>
                <a:ea typeface="+mj-ea"/>
              </a:defRPr>
            </a:lvl1pPr>
          </a:lstStyle>
          <a:p>
            <a:endParaRPr lang="ko-KR" altLang="en-US" noProof="0"/>
          </a:p>
        </p:txBody>
      </p:sp>
      <p:sp>
        <p:nvSpPr>
          <p:cNvPr id="6" name="슬라이드 번호 개체 틀 5"/>
          <p:cNvSpPr>
            <a:spLocks noGrp="1"/>
          </p:cNvSpPr>
          <p:nvPr>
            <p:ph type="sldNum" sz="quarter" idx="12"/>
          </p:nvPr>
        </p:nvSpPr>
        <p:spPr/>
        <p:txBody>
          <a:bodyPr rtlCol="0"/>
          <a:lstStyle>
            <a:lvl1pPr>
              <a:defRPr>
                <a:latin typeface="+mj-ea"/>
                <a:ea typeface="+mj-ea"/>
              </a:defRPr>
            </a:lvl1pPr>
          </a:lstStyle>
          <a:p>
            <a:fld id="{D57F1E4F-1CFF-5643-939E-217C01CDF565}" type="slidenum">
              <a:rPr lang="en-US" altLang="ko-KR" noProof="0" smtClean="0"/>
              <a:pPr/>
              <a:t>‹#›</a:t>
            </a:fld>
            <a:endParaRPr lang="ko-KR" altLang="en-US" noProof="0"/>
          </a:p>
        </p:txBody>
      </p:sp>
    </p:spTree>
    <p:extLst>
      <p:ext uri="{BB962C8B-B14F-4D97-AF65-F5344CB8AC3E}">
        <p14:creationId xmlns:p14="http://schemas.microsoft.com/office/powerpoint/2010/main" val="19740075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명함">
    <p:spTree>
      <p:nvGrpSpPr>
        <p:cNvPr id="1" name=""/>
        <p:cNvGrpSpPr/>
        <p:nvPr/>
      </p:nvGrpSpPr>
      <p:grpSpPr>
        <a:xfrm>
          <a:off x="0" y="0"/>
          <a:ext cx="0" cy="0"/>
          <a:chOff x="0" y="0"/>
          <a:chExt cx="0" cy="0"/>
        </a:xfrm>
      </p:grpSpPr>
      <p:sp>
        <p:nvSpPr>
          <p:cNvPr id="2" name="제목 1"/>
          <p:cNvSpPr>
            <a:spLocks noGrp="1"/>
          </p:cNvSpPr>
          <p:nvPr>
            <p:ph type="title"/>
          </p:nvPr>
        </p:nvSpPr>
        <p:spPr>
          <a:xfrm>
            <a:off x="1141412" y="3308581"/>
            <a:ext cx="9906000" cy="1468800"/>
          </a:xfrm>
        </p:spPr>
        <p:txBody>
          <a:bodyPr rtlCol="0" anchor="b">
            <a:normAutofit/>
          </a:bodyPr>
          <a:lstStyle>
            <a:lvl1pPr algn="l">
              <a:defRPr sz="3200" b="0" cap="all"/>
            </a:lvl1pPr>
          </a:lstStyle>
          <a:p>
            <a:pPr rtl="0"/>
            <a:r>
              <a:rPr lang="ko-KR" altLang="en-US" noProof="0"/>
              <a:t>마스터 제목 스타일 편집</a:t>
            </a:r>
          </a:p>
        </p:txBody>
      </p:sp>
      <p:sp>
        <p:nvSpPr>
          <p:cNvPr id="3" name="텍스트 개체 틀 2"/>
          <p:cNvSpPr>
            <a:spLocks noGrp="1"/>
          </p:cNvSpPr>
          <p:nvPr>
            <p:ph type="body" idx="1"/>
          </p:nvPr>
        </p:nvSpPr>
        <p:spPr>
          <a:xfrm>
            <a:off x="1141410" y="4777381"/>
            <a:ext cx="9906001" cy="860400"/>
          </a:xfrm>
        </p:spPr>
        <p:txBody>
          <a:bodyPr rtlCol="0"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ko-KR" altLang="en-US" noProof="0"/>
              <a:t>마스터 텍스트 스타일 편집</a:t>
            </a:r>
          </a:p>
        </p:txBody>
      </p:sp>
      <p:sp>
        <p:nvSpPr>
          <p:cNvPr id="4" name="날짜 개체 틀 3"/>
          <p:cNvSpPr>
            <a:spLocks noGrp="1"/>
          </p:cNvSpPr>
          <p:nvPr>
            <p:ph type="dt" sz="half" idx="10"/>
          </p:nvPr>
        </p:nvSpPr>
        <p:spPr/>
        <p:txBody>
          <a:bodyPr rtlCol="0"/>
          <a:lstStyle/>
          <a:p>
            <a:pPr rtl="0"/>
            <a:fld id="{79C0E634-7E1F-49BF-A21E-141BB86532B1}" type="datetime1">
              <a:rPr lang="ko-KR" altLang="en-US" noProof="0" smtClean="0"/>
              <a:t>2024-09-24</a:t>
            </a:fld>
            <a:endParaRPr lang="ko-KR" altLang="en-US" noProof="0"/>
          </a:p>
        </p:txBody>
      </p:sp>
      <p:sp>
        <p:nvSpPr>
          <p:cNvPr id="5" name="바닥글 개체 틀 4"/>
          <p:cNvSpPr>
            <a:spLocks noGrp="1"/>
          </p:cNvSpPr>
          <p:nvPr>
            <p:ph type="ftr" sz="quarter" idx="11"/>
          </p:nvPr>
        </p:nvSpPr>
        <p:spPr/>
        <p:txBody>
          <a:bodyPr rtlCol="0"/>
          <a:lstStyle/>
          <a:p>
            <a:pPr rtl="0"/>
            <a:endParaRPr lang="ko-KR" altLang="en-US" noProof="0"/>
          </a:p>
        </p:txBody>
      </p:sp>
      <p:sp>
        <p:nvSpPr>
          <p:cNvPr id="6" name="슬라이드 번호 개체 틀 5"/>
          <p:cNvSpPr>
            <a:spLocks noGrp="1"/>
          </p:cNvSpPr>
          <p:nvPr>
            <p:ph type="sldNum" sz="quarter" idx="12"/>
          </p:nvPr>
        </p:nvSpPr>
        <p:spPr/>
        <p:txBody>
          <a:bodyPr rtlCol="0"/>
          <a:lstStyle/>
          <a:p>
            <a:pPr rtl="0"/>
            <a:fld id="{D57F1E4F-1CFF-5643-939E-217C01CDF565}" type="slidenum">
              <a:rPr lang="en-US" altLang="ko-KR" noProof="0" smtClean="0"/>
              <a:pPr/>
              <a:t>‹#›</a:t>
            </a:fld>
            <a:endParaRPr lang="ko-KR" altLang="en-US" noProof="0"/>
          </a:p>
        </p:txBody>
      </p:sp>
    </p:spTree>
    <p:extLst>
      <p:ext uri="{BB962C8B-B14F-4D97-AF65-F5344CB8AC3E}">
        <p14:creationId xmlns:p14="http://schemas.microsoft.com/office/powerpoint/2010/main" val="9384169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인용문 있는 명함">
    <p:spTree>
      <p:nvGrpSpPr>
        <p:cNvPr id="1" name=""/>
        <p:cNvGrpSpPr/>
        <p:nvPr/>
      </p:nvGrpSpPr>
      <p:grpSpPr>
        <a:xfrm>
          <a:off x="0" y="0"/>
          <a:ext cx="0" cy="0"/>
          <a:chOff x="0" y="0"/>
          <a:chExt cx="0" cy="0"/>
        </a:xfrm>
      </p:grpSpPr>
      <p:sp>
        <p:nvSpPr>
          <p:cNvPr id="14" name="텍스트 상자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rtl="0"/>
            <a:r>
              <a:rPr lang="ko-KR" altLang="en-US" sz="8000" noProof="0">
                <a:solidFill>
                  <a:schemeClr val="accent1"/>
                </a:solidFill>
                <a:latin typeface="+mj-ea"/>
                <a:ea typeface="+mj-ea"/>
              </a:rPr>
              <a:t>“</a:t>
            </a:r>
          </a:p>
        </p:txBody>
      </p:sp>
      <p:sp>
        <p:nvSpPr>
          <p:cNvPr id="15" name="텍스트 상자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ko-KR" altLang="en-US" sz="8000" noProof="0">
                <a:solidFill>
                  <a:schemeClr val="accent1"/>
                </a:solidFill>
                <a:latin typeface="+mj-ea"/>
                <a:ea typeface="+mj-ea"/>
              </a:rPr>
              <a:t>”</a:t>
            </a:r>
          </a:p>
        </p:txBody>
      </p:sp>
      <p:sp>
        <p:nvSpPr>
          <p:cNvPr id="2" name="제목 1"/>
          <p:cNvSpPr>
            <a:spLocks noGrp="1"/>
          </p:cNvSpPr>
          <p:nvPr>
            <p:ph type="title"/>
          </p:nvPr>
        </p:nvSpPr>
        <p:spPr>
          <a:xfrm>
            <a:off x="1446213" y="609601"/>
            <a:ext cx="9296398" cy="2743199"/>
          </a:xfrm>
        </p:spPr>
        <p:txBody>
          <a:bodyPr rtlCol="0" anchor="ctr">
            <a:normAutofit/>
          </a:bodyPr>
          <a:lstStyle>
            <a:lvl1pPr algn="l">
              <a:defRPr sz="3200" b="0" cap="all">
                <a:solidFill>
                  <a:schemeClr val="tx1"/>
                </a:solidFill>
                <a:latin typeface="+mj-ea"/>
                <a:ea typeface="+mj-ea"/>
              </a:defRPr>
            </a:lvl1pPr>
          </a:lstStyle>
          <a:p>
            <a:pPr rtl="0"/>
            <a:r>
              <a:rPr lang="ko-KR" altLang="en-US" noProof="0"/>
              <a:t>마스터 제목 스타일 편집</a:t>
            </a:r>
          </a:p>
        </p:txBody>
      </p:sp>
      <p:sp>
        <p:nvSpPr>
          <p:cNvPr id="10" name="텍스트 개체 틀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solidFill>
                  <a:schemeClr val="accent1"/>
                </a:solidFill>
                <a:effectLst>
                  <a:glow rad="38100">
                    <a:schemeClr val="bg1">
                      <a:lumMod val="65000"/>
                      <a:lumOff val="35000"/>
                      <a:alpha val="40000"/>
                    </a:schemeClr>
                  </a:glow>
                  <a:outerShdw blurRad="28575" dist="38100" dir="14040000" algn="tl" rotWithShape="0">
                    <a:srgbClr val="000000">
                      <a:alpha val="25000"/>
                    </a:srgbClr>
                  </a:outerShdw>
                </a:effectLst>
                <a:latin typeface="+mj-ea"/>
                <a:ea typeface="+mj-ea"/>
              </a:defRPr>
            </a:lvl1pPr>
          </a:lstStyle>
          <a:p>
            <a:pPr marL="0" lvl="0" rtl="0">
              <a:spcBef>
                <a:spcPct val="0"/>
              </a:spcBef>
              <a:buNone/>
            </a:pPr>
            <a:r>
              <a:rPr lang="ko-KR" altLang="en-US" noProof="0"/>
              <a:t>마스터 텍스트 스타일 편집</a:t>
            </a:r>
          </a:p>
        </p:txBody>
      </p:sp>
      <p:sp>
        <p:nvSpPr>
          <p:cNvPr id="3" name="텍스트 개체 틀 2"/>
          <p:cNvSpPr>
            <a:spLocks noGrp="1"/>
          </p:cNvSpPr>
          <p:nvPr>
            <p:ph type="body" idx="1"/>
          </p:nvPr>
        </p:nvSpPr>
        <p:spPr>
          <a:xfrm>
            <a:off x="1141411" y="4775200"/>
            <a:ext cx="9906000" cy="1016000"/>
          </a:xfrm>
        </p:spPr>
        <p:txBody>
          <a:bodyPr rtlCol="0" anchor="t">
            <a:normAutofit/>
          </a:bodyPr>
          <a:lstStyle>
            <a:lvl1pPr marL="0" indent="0" algn="l">
              <a:buNone/>
              <a:defRPr sz="1800">
                <a:solidFill>
                  <a:schemeClr val="tx1"/>
                </a:solidFill>
                <a:latin typeface="+mj-ea"/>
                <a:ea typeface="+mj-ea"/>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ko-KR" altLang="en-US" noProof="0"/>
              <a:t>마스터 텍스트 스타일 편집</a:t>
            </a:r>
          </a:p>
        </p:txBody>
      </p:sp>
      <p:sp>
        <p:nvSpPr>
          <p:cNvPr id="4" name="날짜 개체 틀 3"/>
          <p:cNvSpPr>
            <a:spLocks noGrp="1"/>
          </p:cNvSpPr>
          <p:nvPr>
            <p:ph type="dt" sz="half" idx="10"/>
          </p:nvPr>
        </p:nvSpPr>
        <p:spPr/>
        <p:txBody>
          <a:bodyPr rtlCol="0"/>
          <a:lstStyle>
            <a:lvl1pPr>
              <a:defRPr>
                <a:latin typeface="+mj-ea"/>
                <a:ea typeface="+mj-ea"/>
              </a:defRPr>
            </a:lvl1pPr>
          </a:lstStyle>
          <a:p>
            <a:fld id="{F4829FF8-B200-4CDA-BF28-1623C2B2D1B8}" type="datetime1">
              <a:rPr lang="ko-KR" altLang="en-US" noProof="0" smtClean="0"/>
              <a:t>2024-09-24</a:t>
            </a:fld>
            <a:endParaRPr lang="ko-KR" altLang="en-US" noProof="0"/>
          </a:p>
        </p:txBody>
      </p:sp>
      <p:sp>
        <p:nvSpPr>
          <p:cNvPr id="5" name="바닥글 개체 틀 4"/>
          <p:cNvSpPr>
            <a:spLocks noGrp="1"/>
          </p:cNvSpPr>
          <p:nvPr>
            <p:ph type="ftr" sz="quarter" idx="11"/>
          </p:nvPr>
        </p:nvSpPr>
        <p:spPr/>
        <p:txBody>
          <a:bodyPr rtlCol="0"/>
          <a:lstStyle>
            <a:lvl1pPr>
              <a:defRPr>
                <a:latin typeface="+mj-ea"/>
                <a:ea typeface="+mj-ea"/>
              </a:defRPr>
            </a:lvl1pPr>
          </a:lstStyle>
          <a:p>
            <a:endParaRPr lang="ko-KR" altLang="en-US" noProof="0"/>
          </a:p>
        </p:txBody>
      </p:sp>
      <p:sp>
        <p:nvSpPr>
          <p:cNvPr id="6" name="슬라이드 번호 개체 틀 5"/>
          <p:cNvSpPr>
            <a:spLocks noGrp="1"/>
          </p:cNvSpPr>
          <p:nvPr>
            <p:ph type="sldNum" sz="quarter" idx="12"/>
          </p:nvPr>
        </p:nvSpPr>
        <p:spPr/>
        <p:txBody>
          <a:bodyPr rtlCol="0"/>
          <a:lstStyle>
            <a:lvl1pPr>
              <a:defRPr>
                <a:latin typeface="+mj-ea"/>
                <a:ea typeface="+mj-ea"/>
              </a:defRPr>
            </a:lvl1pPr>
          </a:lstStyle>
          <a:p>
            <a:fld id="{D57F1E4F-1CFF-5643-939E-217C01CDF565}" type="slidenum">
              <a:rPr lang="en-US" altLang="ko-KR" noProof="0" smtClean="0"/>
              <a:pPr/>
              <a:t>‹#›</a:t>
            </a:fld>
            <a:endParaRPr lang="ko-KR" altLang="en-US" noProof="0"/>
          </a:p>
        </p:txBody>
      </p:sp>
    </p:spTree>
    <p:extLst>
      <p:ext uri="{BB962C8B-B14F-4D97-AF65-F5344CB8AC3E}">
        <p14:creationId xmlns:p14="http://schemas.microsoft.com/office/powerpoint/2010/main" val="18158357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또는 False">
    <p:spTree>
      <p:nvGrpSpPr>
        <p:cNvPr id="1" name=""/>
        <p:cNvGrpSpPr/>
        <p:nvPr/>
      </p:nvGrpSpPr>
      <p:grpSpPr>
        <a:xfrm>
          <a:off x="0" y="0"/>
          <a:ext cx="0" cy="0"/>
          <a:chOff x="0" y="0"/>
          <a:chExt cx="0" cy="0"/>
        </a:xfrm>
      </p:grpSpPr>
      <p:sp>
        <p:nvSpPr>
          <p:cNvPr id="2" name="제목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rtl="0"/>
            <a:r>
              <a:rPr lang="ko-KR" altLang="en-US" noProof="0"/>
              <a:t>마스터 제목 스타일 편집</a:t>
            </a:r>
          </a:p>
        </p:txBody>
      </p:sp>
      <p:sp>
        <p:nvSpPr>
          <p:cNvPr id="10" name="텍스트 개체 틀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solidFill>
                  <a:schemeClr val="tx1"/>
                </a:soli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rtl="0">
              <a:spcBef>
                <a:spcPct val="0"/>
              </a:spcBef>
              <a:buNone/>
            </a:pPr>
            <a:r>
              <a:rPr lang="ko-KR" altLang="en-US" noProof="0"/>
              <a:t>마스터 텍스트 스타일 편집</a:t>
            </a:r>
          </a:p>
        </p:txBody>
      </p:sp>
      <p:sp>
        <p:nvSpPr>
          <p:cNvPr id="3" name="텍스트 개체 틀 2"/>
          <p:cNvSpPr>
            <a:spLocks noGrp="1"/>
          </p:cNvSpPr>
          <p:nvPr>
            <p:ph type="body" idx="1"/>
          </p:nvPr>
        </p:nvSpPr>
        <p:spPr>
          <a:xfrm>
            <a:off x="1141411" y="4343400"/>
            <a:ext cx="9906000" cy="1447800"/>
          </a:xfrm>
        </p:spPr>
        <p:txBody>
          <a:bodyPr rtlCol="0"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ko-KR" altLang="en-US" noProof="0"/>
              <a:t>마스터 텍스트 스타일 편집</a:t>
            </a:r>
          </a:p>
        </p:txBody>
      </p:sp>
      <p:sp>
        <p:nvSpPr>
          <p:cNvPr id="4" name="날짜 개체 틀 3"/>
          <p:cNvSpPr>
            <a:spLocks noGrp="1"/>
          </p:cNvSpPr>
          <p:nvPr>
            <p:ph type="dt" sz="half" idx="10"/>
          </p:nvPr>
        </p:nvSpPr>
        <p:spPr/>
        <p:txBody>
          <a:bodyPr rtlCol="0"/>
          <a:lstStyle/>
          <a:p>
            <a:pPr rtl="0"/>
            <a:fld id="{B25C154F-9840-46E8-9F5B-F7DCF07274EE}" type="datetime1">
              <a:rPr lang="ko-KR" altLang="en-US" noProof="0" smtClean="0"/>
              <a:t>2024-09-24</a:t>
            </a:fld>
            <a:endParaRPr lang="ko-KR" altLang="en-US" noProof="0"/>
          </a:p>
        </p:txBody>
      </p:sp>
      <p:sp>
        <p:nvSpPr>
          <p:cNvPr id="5" name="바닥글 개체 틀 4"/>
          <p:cNvSpPr>
            <a:spLocks noGrp="1"/>
          </p:cNvSpPr>
          <p:nvPr>
            <p:ph type="ftr" sz="quarter" idx="11"/>
          </p:nvPr>
        </p:nvSpPr>
        <p:spPr/>
        <p:txBody>
          <a:bodyPr rtlCol="0"/>
          <a:lstStyle/>
          <a:p>
            <a:pPr rtl="0"/>
            <a:endParaRPr lang="ko-KR" altLang="en-US" noProof="0"/>
          </a:p>
        </p:txBody>
      </p:sp>
      <p:sp>
        <p:nvSpPr>
          <p:cNvPr id="6" name="슬라이드 번호 개체 틀 5"/>
          <p:cNvSpPr>
            <a:spLocks noGrp="1"/>
          </p:cNvSpPr>
          <p:nvPr>
            <p:ph type="sldNum" sz="quarter" idx="12"/>
          </p:nvPr>
        </p:nvSpPr>
        <p:spPr/>
        <p:txBody>
          <a:bodyPr rtlCol="0"/>
          <a:lstStyle/>
          <a:p>
            <a:pPr rtl="0"/>
            <a:fld id="{D57F1E4F-1CFF-5643-939E-217C01CDF565}" type="slidenum">
              <a:rPr lang="en-US" altLang="ko-KR" noProof="0" smtClean="0"/>
              <a:pPr/>
              <a:t>‹#›</a:t>
            </a:fld>
            <a:endParaRPr lang="ko-KR" altLang="en-US" noProof="0"/>
          </a:p>
        </p:txBody>
      </p:sp>
    </p:spTree>
    <p:extLst>
      <p:ext uri="{BB962C8B-B14F-4D97-AF65-F5344CB8AC3E}">
        <p14:creationId xmlns:p14="http://schemas.microsoft.com/office/powerpoint/2010/main" val="24113636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7" name="제목 1"/>
          <p:cNvSpPr>
            <a:spLocks noGrp="1"/>
          </p:cNvSpPr>
          <p:nvPr>
            <p:ph type="title"/>
          </p:nvPr>
        </p:nvSpPr>
        <p:spPr>
          <a:xfrm>
            <a:off x="1141413" y="609600"/>
            <a:ext cx="9905998" cy="1905000"/>
          </a:xfrm>
        </p:spPr>
        <p:txBody>
          <a:bodyPr rtlCol="0"/>
          <a:lstStyle/>
          <a:p>
            <a:pPr rtl="0"/>
            <a:r>
              <a:rPr lang="ko-KR" altLang="en-US" noProof="0"/>
              <a:t>마스터 제목 스타일 편집</a:t>
            </a:r>
          </a:p>
        </p:txBody>
      </p:sp>
      <p:sp>
        <p:nvSpPr>
          <p:cNvPr id="3" name="세로 텍스트 개체 틀 2"/>
          <p:cNvSpPr>
            <a:spLocks noGrp="1"/>
          </p:cNvSpPr>
          <p:nvPr>
            <p:ph type="body" orient="vert" idx="1"/>
          </p:nvPr>
        </p:nvSpPr>
        <p:spPr/>
        <p:txBody>
          <a:bodyPr vert="eaVert" rtlCol="0" anchor="t"/>
          <a:lstStyle/>
          <a:p>
            <a:pPr lvl="0" rtl="0"/>
            <a:r>
              <a:rPr lang="ko-KR" altLang="en-US" noProof="0"/>
              <a:t>마스터 텍스트 스타일 편집</a:t>
            </a:r>
          </a:p>
          <a:p>
            <a:pPr lvl="1" rtl="0"/>
            <a:r>
              <a:rPr lang="ko-KR" altLang="en-US" noProof="0"/>
              <a:t>둘째 수준</a:t>
            </a:r>
          </a:p>
          <a:p>
            <a:pPr lvl="2" rtl="0"/>
            <a:r>
              <a:rPr lang="ko-KR" altLang="en-US" noProof="0"/>
              <a:t>셋째 수준</a:t>
            </a:r>
          </a:p>
          <a:p>
            <a:pPr lvl="3" rtl="0"/>
            <a:r>
              <a:rPr lang="ko-KR" altLang="en-US" noProof="0"/>
              <a:t>넷째 수준</a:t>
            </a:r>
          </a:p>
          <a:p>
            <a:pPr lvl="4" rtl="0"/>
            <a:r>
              <a:rPr lang="ko-KR" altLang="en-US" noProof="0"/>
              <a:t>다섯째 수준</a:t>
            </a:r>
          </a:p>
        </p:txBody>
      </p:sp>
      <p:sp>
        <p:nvSpPr>
          <p:cNvPr id="4" name="날짜 개체 틀 3"/>
          <p:cNvSpPr>
            <a:spLocks noGrp="1"/>
          </p:cNvSpPr>
          <p:nvPr>
            <p:ph type="dt" sz="half" idx="10"/>
          </p:nvPr>
        </p:nvSpPr>
        <p:spPr/>
        <p:txBody>
          <a:bodyPr rtlCol="0"/>
          <a:lstStyle/>
          <a:p>
            <a:pPr rtl="0"/>
            <a:fld id="{585E2EF8-5049-4040-A59C-B926A319C696}" type="datetime1">
              <a:rPr lang="ko-KR" altLang="en-US" noProof="0" smtClean="0"/>
              <a:t>2024-09-24</a:t>
            </a:fld>
            <a:endParaRPr lang="ko-KR" altLang="en-US" noProof="0"/>
          </a:p>
        </p:txBody>
      </p:sp>
      <p:sp>
        <p:nvSpPr>
          <p:cNvPr id="5" name="바닥글 개체 틀 4"/>
          <p:cNvSpPr>
            <a:spLocks noGrp="1"/>
          </p:cNvSpPr>
          <p:nvPr>
            <p:ph type="ftr" sz="quarter" idx="11"/>
          </p:nvPr>
        </p:nvSpPr>
        <p:spPr/>
        <p:txBody>
          <a:bodyPr rtlCol="0"/>
          <a:lstStyle/>
          <a:p>
            <a:pPr rtl="0"/>
            <a:endParaRPr lang="ko-KR" altLang="en-US" noProof="0"/>
          </a:p>
        </p:txBody>
      </p:sp>
      <p:sp>
        <p:nvSpPr>
          <p:cNvPr id="6" name="슬라이드 번호 개체 틀 5"/>
          <p:cNvSpPr>
            <a:spLocks noGrp="1"/>
          </p:cNvSpPr>
          <p:nvPr>
            <p:ph type="sldNum" sz="quarter" idx="12"/>
          </p:nvPr>
        </p:nvSpPr>
        <p:spPr/>
        <p:txBody>
          <a:bodyPr rtlCol="0"/>
          <a:lstStyle/>
          <a:p>
            <a:pPr rtl="0"/>
            <a:fld id="{D57F1E4F-1CFF-5643-939E-217C01CDF565}" type="slidenum">
              <a:rPr lang="en-US" altLang="ko-KR" noProof="0" smtClean="0"/>
              <a:pPr/>
              <a:t>‹#›</a:t>
            </a:fld>
            <a:endParaRPr lang="ko-KR" altLang="en-US" noProof="0"/>
          </a:p>
        </p:txBody>
      </p:sp>
    </p:spTree>
    <p:extLst>
      <p:ext uri="{BB962C8B-B14F-4D97-AF65-F5344CB8AC3E}">
        <p14:creationId xmlns:p14="http://schemas.microsoft.com/office/powerpoint/2010/main" val="9681757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8836898" y="609599"/>
            <a:ext cx="2210514" cy="5181601"/>
          </a:xfrm>
        </p:spPr>
        <p:txBody>
          <a:bodyPr vert="eaVert" rtlCol="0"/>
          <a:lstStyle/>
          <a:p>
            <a:pPr rtl="0"/>
            <a:r>
              <a:rPr lang="ko-KR" altLang="en-US" noProof="0"/>
              <a:t>마스터 제목 스타일 편집</a:t>
            </a:r>
          </a:p>
        </p:txBody>
      </p:sp>
      <p:sp>
        <p:nvSpPr>
          <p:cNvPr id="3" name="세로 텍스트 개체 틀 2"/>
          <p:cNvSpPr>
            <a:spLocks noGrp="1"/>
          </p:cNvSpPr>
          <p:nvPr>
            <p:ph type="body" orient="vert" idx="1"/>
          </p:nvPr>
        </p:nvSpPr>
        <p:spPr>
          <a:xfrm>
            <a:off x="1141412" y="609600"/>
            <a:ext cx="7543800" cy="5181600"/>
          </a:xfrm>
        </p:spPr>
        <p:txBody>
          <a:bodyPr vert="eaVert" rtlCol="0" anchor="t"/>
          <a:lstStyle/>
          <a:p>
            <a:pPr lvl="0" rtl="0"/>
            <a:r>
              <a:rPr lang="ko-KR" altLang="en-US" noProof="0"/>
              <a:t>마스터 텍스트 스타일 편집</a:t>
            </a:r>
          </a:p>
          <a:p>
            <a:pPr lvl="1" rtl="0"/>
            <a:r>
              <a:rPr lang="ko-KR" altLang="en-US" noProof="0"/>
              <a:t>둘째 수준</a:t>
            </a:r>
          </a:p>
          <a:p>
            <a:pPr lvl="2" rtl="0"/>
            <a:r>
              <a:rPr lang="ko-KR" altLang="en-US" noProof="0"/>
              <a:t>셋째 수준</a:t>
            </a:r>
          </a:p>
          <a:p>
            <a:pPr lvl="3" rtl="0"/>
            <a:r>
              <a:rPr lang="ko-KR" altLang="en-US" noProof="0"/>
              <a:t>넷째 수준</a:t>
            </a:r>
          </a:p>
          <a:p>
            <a:pPr lvl="4" rtl="0"/>
            <a:r>
              <a:rPr lang="ko-KR" altLang="en-US" noProof="0"/>
              <a:t>다섯째 수준</a:t>
            </a:r>
          </a:p>
        </p:txBody>
      </p:sp>
      <p:sp>
        <p:nvSpPr>
          <p:cNvPr id="4" name="날짜 개체 틀 3"/>
          <p:cNvSpPr>
            <a:spLocks noGrp="1"/>
          </p:cNvSpPr>
          <p:nvPr>
            <p:ph type="dt" sz="half" idx="10"/>
          </p:nvPr>
        </p:nvSpPr>
        <p:spPr/>
        <p:txBody>
          <a:bodyPr rtlCol="0"/>
          <a:lstStyle/>
          <a:p>
            <a:pPr rtl="0"/>
            <a:fld id="{01B4CAD5-2CF4-4CED-9EB3-E9A63F32C6F3}" type="datetime1">
              <a:rPr lang="ko-KR" altLang="en-US" noProof="0" smtClean="0"/>
              <a:t>2024-09-24</a:t>
            </a:fld>
            <a:endParaRPr lang="ko-KR" altLang="en-US" noProof="0"/>
          </a:p>
        </p:txBody>
      </p:sp>
      <p:sp>
        <p:nvSpPr>
          <p:cNvPr id="5" name="바닥글 개체 틀 4"/>
          <p:cNvSpPr>
            <a:spLocks noGrp="1"/>
          </p:cNvSpPr>
          <p:nvPr>
            <p:ph type="ftr" sz="quarter" idx="11"/>
          </p:nvPr>
        </p:nvSpPr>
        <p:spPr/>
        <p:txBody>
          <a:bodyPr rtlCol="0"/>
          <a:lstStyle/>
          <a:p>
            <a:pPr rtl="0"/>
            <a:endParaRPr lang="ko-KR" altLang="en-US" noProof="0"/>
          </a:p>
        </p:txBody>
      </p:sp>
      <p:sp>
        <p:nvSpPr>
          <p:cNvPr id="6" name="슬라이드 번호 개체 틀 5"/>
          <p:cNvSpPr>
            <a:spLocks noGrp="1"/>
          </p:cNvSpPr>
          <p:nvPr>
            <p:ph type="sldNum" sz="quarter" idx="12"/>
          </p:nvPr>
        </p:nvSpPr>
        <p:spPr/>
        <p:txBody>
          <a:bodyPr rtlCol="0"/>
          <a:lstStyle/>
          <a:p>
            <a:pPr rtl="0"/>
            <a:fld id="{D57F1E4F-1CFF-5643-939E-217C01CDF565}" type="slidenum">
              <a:rPr lang="en-US" altLang="ko-KR" noProof="0" smtClean="0"/>
              <a:pPr/>
              <a:t>‹#›</a:t>
            </a:fld>
            <a:endParaRPr lang="ko-KR" altLang="en-US" noProof="0"/>
          </a:p>
        </p:txBody>
      </p:sp>
    </p:spTree>
    <p:extLst>
      <p:ext uri="{BB962C8B-B14F-4D97-AF65-F5344CB8AC3E}">
        <p14:creationId xmlns:p14="http://schemas.microsoft.com/office/powerpoint/2010/main" val="336567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rtlCol="0"/>
          <a:lstStyle/>
          <a:p>
            <a:pPr rtl="0"/>
            <a:r>
              <a:rPr lang="ko-KR" altLang="en-US" noProof="0"/>
              <a:t>마스터 제목 스타일 편집</a:t>
            </a:r>
          </a:p>
        </p:txBody>
      </p:sp>
      <p:sp>
        <p:nvSpPr>
          <p:cNvPr id="3" name="내용 개체 틀 2"/>
          <p:cNvSpPr>
            <a:spLocks noGrp="1"/>
          </p:cNvSpPr>
          <p:nvPr>
            <p:ph idx="1"/>
          </p:nvPr>
        </p:nvSpPr>
        <p:spPr/>
        <p:txBody>
          <a:bodyPr rtlCol="0" anchor="ctr"/>
          <a:lstStyle/>
          <a:p>
            <a:pPr lvl="0" rtl="0"/>
            <a:r>
              <a:rPr lang="ko-KR" altLang="en-US" noProof="0"/>
              <a:t>마스터 텍스트 스타일 편집</a:t>
            </a:r>
          </a:p>
          <a:p>
            <a:pPr lvl="1" rtl="0"/>
            <a:r>
              <a:rPr lang="ko-KR" altLang="en-US" noProof="0"/>
              <a:t>둘째 수준</a:t>
            </a:r>
          </a:p>
          <a:p>
            <a:pPr lvl="2" rtl="0"/>
            <a:r>
              <a:rPr lang="ko-KR" altLang="en-US" noProof="0"/>
              <a:t>셋째 수준</a:t>
            </a:r>
          </a:p>
          <a:p>
            <a:pPr lvl="3" rtl="0"/>
            <a:r>
              <a:rPr lang="ko-KR" altLang="en-US" noProof="0"/>
              <a:t>넷째 수준</a:t>
            </a:r>
          </a:p>
          <a:p>
            <a:pPr lvl="4" rtl="0"/>
            <a:r>
              <a:rPr lang="ko-KR" altLang="en-US" noProof="0"/>
              <a:t>다섯째 수준</a:t>
            </a:r>
          </a:p>
        </p:txBody>
      </p:sp>
      <p:sp>
        <p:nvSpPr>
          <p:cNvPr id="4" name="날짜 개체 틀 3"/>
          <p:cNvSpPr>
            <a:spLocks noGrp="1"/>
          </p:cNvSpPr>
          <p:nvPr>
            <p:ph type="dt" sz="half" idx="10"/>
          </p:nvPr>
        </p:nvSpPr>
        <p:spPr/>
        <p:txBody>
          <a:bodyPr rtlCol="0"/>
          <a:lstStyle/>
          <a:p>
            <a:pPr rtl="0"/>
            <a:fld id="{FF5176AA-021F-4F62-B8B0-CFB36A095703}" type="datetime1">
              <a:rPr lang="ko-KR" altLang="en-US" noProof="0" smtClean="0"/>
              <a:t>2024-09-24</a:t>
            </a:fld>
            <a:endParaRPr lang="ko-KR" altLang="en-US" noProof="0"/>
          </a:p>
        </p:txBody>
      </p:sp>
      <p:sp>
        <p:nvSpPr>
          <p:cNvPr id="5" name="바닥글 개체 틀 4"/>
          <p:cNvSpPr>
            <a:spLocks noGrp="1"/>
          </p:cNvSpPr>
          <p:nvPr>
            <p:ph type="ftr" sz="quarter" idx="11"/>
          </p:nvPr>
        </p:nvSpPr>
        <p:spPr/>
        <p:txBody>
          <a:bodyPr rtlCol="0"/>
          <a:lstStyle/>
          <a:p>
            <a:pPr rtl="0"/>
            <a:endParaRPr lang="ko-KR" altLang="en-US" noProof="0"/>
          </a:p>
        </p:txBody>
      </p:sp>
      <p:sp>
        <p:nvSpPr>
          <p:cNvPr id="6" name="슬라이드 번호 개체 틀 5"/>
          <p:cNvSpPr>
            <a:spLocks noGrp="1"/>
          </p:cNvSpPr>
          <p:nvPr>
            <p:ph type="sldNum" sz="quarter" idx="12"/>
          </p:nvPr>
        </p:nvSpPr>
        <p:spPr/>
        <p:txBody>
          <a:bodyPr rtlCol="0"/>
          <a:lstStyle/>
          <a:p>
            <a:pPr rtl="0"/>
            <a:fld id="{D57F1E4F-1CFF-5643-939E-217C01CDF565}" type="slidenum">
              <a:rPr lang="en-US" altLang="ko-KR" noProof="0" smtClean="0"/>
              <a:pPr/>
              <a:t>‹#›</a:t>
            </a:fld>
            <a:endParaRPr lang="ko-KR" altLang="en-US" noProof="0"/>
          </a:p>
        </p:txBody>
      </p:sp>
    </p:spTree>
    <p:extLst>
      <p:ext uri="{BB962C8B-B14F-4D97-AF65-F5344CB8AC3E}">
        <p14:creationId xmlns:p14="http://schemas.microsoft.com/office/powerpoint/2010/main" val="2085650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1751013" y="3308581"/>
            <a:ext cx="8686800" cy="1468800"/>
          </a:xfrm>
        </p:spPr>
        <p:txBody>
          <a:bodyPr rtlCol="0" anchor="b"/>
          <a:lstStyle>
            <a:lvl1pPr algn="r">
              <a:defRPr sz="4000" b="0" cap="all"/>
            </a:lvl1pPr>
          </a:lstStyle>
          <a:p>
            <a:pPr rtl="0"/>
            <a:r>
              <a:rPr lang="ko-KR" altLang="en-US" noProof="0"/>
              <a:t>마스터 제목 스타일 편집</a:t>
            </a:r>
          </a:p>
        </p:txBody>
      </p:sp>
      <p:sp>
        <p:nvSpPr>
          <p:cNvPr id="3" name="텍스트 개체 틀 2"/>
          <p:cNvSpPr>
            <a:spLocks noGrp="1"/>
          </p:cNvSpPr>
          <p:nvPr>
            <p:ph type="body" idx="1"/>
          </p:nvPr>
        </p:nvSpPr>
        <p:spPr>
          <a:xfrm>
            <a:off x="1751011" y="4777381"/>
            <a:ext cx="8686801" cy="860400"/>
          </a:xfrm>
        </p:spPr>
        <p:txBody>
          <a:bodyPr rtlCol="0"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ko-KR" altLang="en-US" noProof="0"/>
              <a:t>마스터 텍스트 스타일 편집</a:t>
            </a:r>
          </a:p>
        </p:txBody>
      </p:sp>
      <p:sp>
        <p:nvSpPr>
          <p:cNvPr id="4" name="날짜 개체 틀 3"/>
          <p:cNvSpPr>
            <a:spLocks noGrp="1"/>
          </p:cNvSpPr>
          <p:nvPr>
            <p:ph type="dt" sz="half" idx="10"/>
          </p:nvPr>
        </p:nvSpPr>
        <p:spPr/>
        <p:txBody>
          <a:bodyPr rtlCol="0"/>
          <a:lstStyle/>
          <a:p>
            <a:pPr rtl="0"/>
            <a:fld id="{4B4BC4BF-CBE4-4597-8BD1-D6C71BD8F0A2}" type="datetime1">
              <a:rPr lang="ko-KR" altLang="en-US" noProof="0" smtClean="0"/>
              <a:t>2024-09-24</a:t>
            </a:fld>
            <a:endParaRPr lang="ko-KR" altLang="en-US" noProof="0"/>
          </a:p>
        </p:txBody>
      </p:sp>
      <p:sp>
        <p:nvSpPr>
          <p:cNvPr id="5" name="바닥글 개체 틀 4"/>
          <p:cNvSpPr>
            <a:spLocks noGrp="1"/>
          </p:cNvSpPr>
          <p:nvPr>
            <p:ph type="ftr" sz="quarter" idx="11"/>
          </p:nvPr>
        </p:nvSpPr>
        <p:spPr/>
        <p:txBody>
          <a:bodyPr rtlCol="0"/>
          <a:lstStyle/>
          <a:p>
            <a:pPr rtl="0"/>
            <a:endParaRPr lang="ko-KR" altLang="en-US" noProof="0"/>
          </a:p>
        </p:txBody>
      </p:sp>
      <p:sp>
        <p:nvSpPr>
          <p:cNvPr id="6" name="슬라이드 번호 개체 틀 5"/>
          <p:cNvSpPr>
            <a:spLocks noGrp="1"/>
          </p:cNvSpPr>
          <p:nvPr>
            <p:ph type="sldNum" sz="quarter" idx="12"/>
          </p:nvPr>
        </p:nvSpPr>
        <p:spPr/>
        <p:txBody>
          <a:bodyPr rtlCol="0"/>
          <a:lstStyle/>
          <a:p>
            <a:pPr rtl="0"/>
            <a:fld id="{D57F1E4F-1CFF-5643-939E-217C01CDF565}" type="slidenum">
              <a:rPr lang="en-US" altLang="ko-KR" noProof="0" smtClean="0"/>
              <a:pPr/>
              <a:t>‹#›</a:t>
            </a:fld>
            <a:endParaRPr lang="ko-KR" altLang="en-US" noProof="0"/>
          </a:p>
        </p:txBody>
      </p:sp>
    </p:spTree>
    <p:extLst>
      <p:ext uri="{BB962C8B-B14F-4D97-AF65-F5344CB8AC3E}">
        <p14:creationId xmlns:p14="http://schemas.microsoft.com/office/powerpoint/2010/main" val="412874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내용 2개">
    <p:spTree>
      <p:nvGrpSpPr>
        <p:cNvPr id="1" name=""/>
        <p:cNvGrpSpPr/>
        <p:nvPr/>
      </p:nvGrpSpPr>
      <p:grpSpPr>
        <a:xfrm>
          <a:off x="0" y="0"/>
          <a:ext cx="0" cy="0"/>
          <a:chOff x="0" y="0"/>
          <a:chExt cx="0" cy="0"/>
        </a:xfrm>
      </p:grpSpPr>
      <p:sp>
        <p:nvSpPr>
          <p:cNvPr id="2" name="제목 1"/>
          <p:cNvSpPr>
            <a:spLocks noGrp="1"/>
          </p:cNvSpPr>
          <p:nvPr>
            <p:ph type="title"/>
          </p:nvPr>
        </p:nvSpPr>
        <p:spPr/>
        <p:txBody>
          <a:bodyPr rtlCol="0"/>
          <a:lstStyle/>
          <a:p>
            <a:pPr rtl="0"/>
            <a:r>
              <a:rPr lang="ko-KR" altLang="en-US" noProof="0"/>
              <a:t>마스터 제목 스타일 편집</a:t>
            </a:r>
          </a:p>
        </p:txBody>
      </p:sp>
      <p:sp>
        <p:nvSpPr>
          <p:cNvPr id="3" name="내용 개체 틀 2"/>
          <p:cNvSpPr>
            <a:spLocks noGrp="1"/>
          </p:cNvSpPr>
          <p:nvPr>
            <p:ph sz="half" idx="1"/>
          </p:nvPr>
        </p:nvSpPr>
        <p:spPr>
          <a:xfrm>
            <a:off x="1141412" y="2666999"/>
            <a:ext cx="4876800" cy="3124201"/>
          </a:xfrm>
        </p:spPr>
        <p:txBody>
          <a:bodyPr rtlCol="0">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rtl="0"/>
            <a:r>
              <a:rPr lang="ko-KR" altLang="en-US" noProof="0"/>
              <a:t>마스터 텍스트 스타일 편집</a:t>
            </a:r>
          </a:p>
          <a:p>
            <a:pPr lvl="1" rtl="0"/>
            <a:r>
              <a:rPr lang="ko-KR" altLang="en-US" noProof="0"/>
              <a:t>둘째 수준</a:t>
            </a:r>
          </a:p>
          <a:p>
            <a:pPr lvl="2" rtl="0"/>
            <a:r>
              <a:rPr lang="ko-KR" altLang="en-US" noProof="0"/>
              <a:t>셋째 수준</a:t>
            </a:r>
          </a:p>
          <a:p>
            <a:pPr lvl="3" rtl="0"/>
            <a:r>
              <a:rPr lang="ko-KR" altLang="en-US" noProof="0"/>
              <a:t>넷째 수준</a:t>
            </a:r>
          </a:p>
          <a:p>
            <a:pPr lvl="4" rtl="0"/>
            <a:r>
              <a:rPr lang="ko-KR" altLang="en-US" noProof="0"/>
              <a:t>다섯째 수준</a:t>
            </a:r>
          </a:p>
        </p:txBody>
      </p:sp>
      <p:sp>
        <p:nvSpPr>
          <p:cNvPr id="4" name="내용 개체 틀 3"/>
          <p:cNvSpPr>
            <a:spLocks noGrp="1"/>
          </p:cNvSpPr>
          <p:nvPr>
            <p:ph sz="half" idx="2"/>
          </p:nvPr>
        </p:nvSpPr>
        <p:spPr>
          <a:xfrm>
            <a:off x="6170612" y="2667000"/>
            <a:ext cx="4876800" cy="3124200"/>
          </a:xfrm>
        </p:spPr>
        <p:txBody>
          <a:bodyPr rtlCol="0">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rtl="0"/>
            <a:r>
              <a:rPr lang="ko-KR" altLang="en-US" noProof="0"/>
              <a:t>마스터 텍스트 스타일 편집</a:t>
            </a:r>
          </a:p>
          <a:p>
            <a:pPr lvl="1" rtl="0"/>
            <a:r>
              <a:rPr lang="ko-KR" altLang="en-US" noProof="0"/>
              <a:t>둘째 수준</a:t>
            </a:r>
          </a:p>
          <a:p>
            <a:pPr lvl="2" rtl="0"/>
            <a:r>
              <a:rPr lang="ko-KR" altLang="en-US" noProof="0"/>
              <a:t>셋째 수준</a:t>
            </a:r>
          </a:p>
          <a:p>
            <a:pPr lvl="3" rtl="0"/>
            <a:r>
              <a:rPr lang="ko-KR" altLang="en-US" noProof="0"/>
              <a:t>넷째 수준</a:t>
            </a:r>
          </a:p>
          <a:p>
            <a:pPr lvl="4" rtl="0"/>
            <a:r>
              <a:rPr lang="ko-KR" altLang="en-US" noProof="0"/>
              <a:t>다섯째 수준</a:t>
            </a:r>
          </a:p>
        </p:txBody>
      </p:sp>
      <p:sp>
        <p:nvSpPr>
          <p:cNvPr id="5" name="날짜 개체 틀 4"/>
          <p:cNvSpPr>
            <a:spLocks noGrp="1"/>
          </p:cNvSpPr>
          <p:nvPr>
            <p:ph type="dt" sz="half" idx="10"/>
          </p:nvPr>
        </p:nvSpPr>
        <p:spPr/>
        <p:txBody>
          <a:bodyPr rtlCol="0"/>
          <a:lstStyle/>
          <a:p>
            <a:pPr rtl="0"/>
            <a:fld id="{497FE911-1F81-4D03-B3D3-CF79CD8D4D6E}" type="datetime1">
              <a:rPr lang="ko-KR" altLang="en-US" noProof="0" smtClean="0"/>
              <a:t>2024-09-24</a:t>
            </a:fld>
            <a:endParaRPr lang="ko-KR" altLang="en-US" noProof="0"/>
          </a:p>
        </p:txBody>
      </p:sp>
      <p:sp>
        <p:nvSpPr>
          <p:cNvPr id="6" name="바닥글 개체 틀 5"/>
          <p:cNvSpPr>
            <a:spLocks noGrp="1"/>
          </p:cNvSpPr>
          <p:nvPr>
            <p:ph type="ftr" sz="quarter" idx="11"/>
          </p:nvPr>
        </p:nvSpPr>
        <p:spPr/>
        <p:txBody>
          <a:bodyPr rtlCol="0"/>
          <a:lstStyle/>
          <a:p>
            <a:pPr rtl="0"/>
            <a:endParaRPr lang="ko-KR" altLang="en-US" noProof="0"/>
          </a:p>
        </p:txBody>
      </p:sp>
      <p:sp>
        <p:nvSpPr>
          <p:cNvPr id="7" name="슬라이드 번호 개체 틀 6"/>
          <p:cNvSpPr>
            <a:spLocks noGrp="1"/>
          </p:cNvSpPr>
          <p:nvPr>
            <p:ph type="sldNum" sz="quarter" idx="12"/>
          </p:nvPr>
        </p:nvSpPr>
        <p:spPr/>
        <p:txBody>
          <a:bodyPr rtlCol="0"/>
          <a:lstStyle/>
          <a:p>
            <a:pPr rtl="0"/>
            <a:fld id="{D57F1E4F-1CFF-5643-939E-217C01CDF565}" type="slidenum">
              <a:rPr lang="en-US" altLang="ko-KR" noProof="0" smtClean="0"/>
              <a:pPr/>
              <a:t>‹#›</a:t>
            </a:fld>
            <a:endParaRPr lang="ko-KR" altLang="en-US" noProof="0"/>
          </a:p>
        </p:txBody>
      </p:sp>
    </p:spTree>
    <p:extLst>
      <p:ext uri="{BB962C8B-B14F-4D97-AF65-F5344CB8AC3E}">
        <p14:creationId xmlns:p14="http://schemas.microsoft.com/office/powerpoint/2010/main" val="4213965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rtlCol="0"/>
          <a:lstStyle>
            <a:lvl1pPr>
              <a:defRPr/>
            </a:lvl1pPr>
          </a:lstStyle>
          <a:p>
            <a:pPr rtl="0"/>
            <a:r>
              <a:rPr lang="ko-KR" altLang="en-US" noProof="0"/>
              <a:t>마스터 제목 스타일 편집</a:t>
            </a:r>
          </a:p>
        </p:txBody>
      </p:sp>
      <p:sp>
        <p:nvSpPr>
          <p:cNvPr id="3" name="텍스트 개체 틀 2"/>
          <p:cNvSpPr>
            <a:spLocks noGrp="1"/>
          </p:cNvSpPr>
          <p:nvPr>
            <p:ph type="body" idx="1"/>
          </p:nvPr>
        </p:nvSpPr>
        <p:spPr>
          <a:xfrm>
            <a:off x="1429280" y="2658533"/>
            <a:ext cx="4588931" cy="576262"/>
          </a:xfrm>
        </p:spPr>
        <p:txBody>
          <a:bodyPr rtlCol="0"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ko-KR" altLang="en-US" noProof="0"/>
              <a:t>마스터 텍스트 스타일 편집</a:t>
            </a:r>
          </a:p>
        </p:txBody>
      </p:sp>
      <p:sp>
        <p:nvSpPr>
          <p:cNvPr id="4" name="내용 개체 틀 3"/>
          <p:cNvSpPr>
            <a:spLocks noGrp="1"/>
          </p:cNvSpPr>
          <p:nvPr>
            <p:ph sz="half" idx="2"/>
          </p:nvPr>
        </p:nvSpPr>
        <p:spPr>
          <a:xfrm>
            <a:off x="1141412" y="3243262"/>
            <a:ext cx="4876800" cy="2547937"/>
          </a:xfrm>
        </p:spPr>
        <p:txBody>
          <a:bodyPr rtlCol="0"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rtl="0"/>
            <a:r>
              <a:rPr lang="ko-KR" altLang="en-US" noProof="0"/>
              <a:t>마스터 텍스트 스타일 편집</a:t>
            </a:r>
          </a:p>
          <a:p>
            <a:pPr lvl="1" rtl="0"/>
            <a:r>
              <a:rPr lang="ko-KR" altLang="en-US" noProof="0"/>
              <a:t>둘째 수준</a:t>
            </a:r>
          </a:p>
          <a:p>
            <a:pPr lvl="2" rtl="0"/>
            <a:r>
              <a:rPr lang="ko-KR" altLang="en-US" noProof="0"/>
              <a:t>셋째 수준</a:t>
            </a:r>
          </a:p>
          <a:p>
            <a:pPr lvl="3" rtl="0"/>
            <a:r>
              <a:rPr lang="ko-KR" altLang="en-US" noProof="0"/>
              <a:t>넷째 수준</a:t>
            </a:r>
          </a:p>
          <a:p>
            <a:pPr lvl="4" rtl="0"/>
            <a:r>
              <a:rPr lang="ko-KR" altLang="en-US" noProof="0"/>
              <a:t>다섯째 수준</a:t>
            </a:r>
          </a:p>
        </p:txBody>
      </p:sp>
      <p:sp>
        <p:nvSpPr>
          <p:cNvPr id="5" name="텍스트 개체 틀 4"/>
          <p:cNvSpPr>
            <a:spLocks noGrp="1"/>
          </p:cNvSpPr>
          <p:nvPr>
            <p:ph type="body" sz="quarter" idx="3"/>
          </p:nvPr>
        </p:nvSpPr>
        <p:spPr>
          <a:xfrm>
            <a:off x="6443133" y="2667000"/>
            <a:ext cx="4604280" cy="576262"/>
          </a:xfrm>
        </p:spPr>
        <p:txBody>
          <a:bodyPr rtlCol="0"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ko-KR" altLang="en-US" noProof="0"/>
              <a:t>마스터 텍스트 스타일 편집</a:t>
            </a:r>
          </a:p>
        </p:txBody>
      </p:sp>
      <p:sp>
        <p:nvSpPr>
          <p:cNvPr id="6" name="내용 개체 틀 5"/>
          <p:cNvSpPr>
            <a:spLocks noGrp="1"/>
          </p:cNvSpPr>
          <p:nvPr>
            <p:ph sz="quarter" idx="4"/>
          </p:nvPr>
        </p:nvSpPr>
        <p:spPr>
          <a:xfrm>
            <a:off x="6170612" y="3243262"/>
            <a:ext cx="4876801" cy="2547937"/>
          </a:xfrm>
        </p:spPr>
        <p:txBody>
          <a:bodyPr rtlCol="0"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rtl="0"/>
            <a:r>
              <a:rPr lang="ko-KR" altLang="en-US" noProof="0"/>
              <a:t>마스터 텍스트 스타일 편집</a:t>
            </a:r>
          </a:p>
          <a:p>
            <a:pPr lvl="1" rtl="0"/>
            <a:r>
              <a:rPr lang="ko-KR" altLang="en-US" noProof="0"/>
              <a:t>둘째 수준</a:t>
            </a:r>
          </a:p>
          <a:p>
            <a:pPr lvl="2" rtl="0"/>
            <a:r>
              <a:rPr lang="ko-KR" altLang="en-US" noProof="0"/>
              <a:t>셋째 수준</a:t>
            </a:r>
          </a:p>
          <a:p>
            <a:pPr lvl="3" rtl="0"/>
            <a:r>
              <a:rPr lang="ko-KR" altLang="en-US" noProof="0"/>
              <a:t>넷째 수준</a:t>
            </a:r>
          </a:p>
          <a:p>
            <a:pPr lvl="4" rtl="0"/>
            <a:r>
              <a:rPr lang="ko-KR" altLang="en-US" noProof="0"/>
              <a:t>다섯째 수준</a:t>
            </a:r>
          </a:p>
        </p:txBody>
      </p:sp>
      <p:sp>
        <p:nvSpPr>
          <p:cNvPr id="7" name="날짜 개체 틀 6"/>
          <p:cNvSpPr>
            <a:spLocks noGrp="1"/>
          </p:cNvSpPr>
          <p:nvPr>
            <p:ph type="dt" sz="half" idx="10"/>
          </p:nvPr>
        </p:nvSpPr>
        <p:spPr/>
        <p:txBody>
          <a:bodyPr rtlCol="0"/>
          <a:lstStyle/>
          <a:p>
            <a:pPr rtl="0"/>
            <a:fld id="{A14AB9D7-7702-47B8-B11E-AB84226B9605}" type="datetime1">
              <a:rPr lang="ko-KR" altLang="en-US" noProof="0" smtClean="0"/>
              <a:t>2024-09-24</a:t>
            </a:fld>
            <a:endParaRPr lang="ko-KR" altLang="en-US" noProof="0"/>
          </a:p>
        </p:txBody>
      </p:sp>
      <p:sp>
        <p:nvSpPr>
          <p:cNvPr id="8" name="바닥글 개체 틀 7"/>
          <p:cNvSpPr>
            <a:spLocks noGrp="1"/>
          </p:cNvSpPr>
          <p:nvPr>
            <p:ph type="ftr" sz="quarter" idx="11"/>
          </p:nvPr>
        </p:nvSpPr>
        <p:spPr/>
        <p:txBody>
          <a:bodyPr rtlCol="0"/>
          <a:lstStyle/>
          <a:p>
            <a:pPr rtl="0"/>
            <a:endParaRPr lang="ko-KR" altLang="en-US" noProof="0"/>
          </a:p>
        </p:txBody>
      </p:sp>
      <p:sp>
        <p:nvSpPr>
          <p:cNvPr id="9" name="슬라이드 번호 개체 틀 8"/>
          <p:cNvSpPr>
            <a:spLocks noGrp="1"/>
          </p:cNvSpPr>
          <p:nvPr>
            <p:ph type="sldNum" sz="quarter" idx="12"/>
          </p:nvPr>
        </p:nvSpPr>
        <p:spPr/>
        <p:txBody>
          <a:bodyPr rtlCol="0"/>
          <a:lstStyle/>
          <a:p>
            <a:pPr rtl="0"/>
            <a:fld id="{D57F1E4F-1CFF-5643-939E-217C01CDF565}" type="slidenum">
              <a:rPr lang="en-US" altLang="ko-KR" noProof="0" smtClean="0"/>
              <a:pPr/>
              <a:t>‹#›</a:t>
            </a:fld>
            <a:endParaRPr lang="ko-KR" altLang="en-US" noProof="0"/>
          </a:p>
        </p:txBody>
      </p:sp>
    </p:spTree>
    <p:extLst>
      <p:ext uri="{BB962C8B-B14F-4D97-AF65-F5344CB8AC3E}">
        <p14:creationId xmlns:p14="http://schemas.microsoft.com/office/powerpoint/2010/main" val="2659688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bg>
      <p:bgRef idx="1003">
        <a:schemeClr val="bg2"/>
      </p:bgRef>
    </p:bg>
    <p:spTree>
      <p:nvGrpSpPr>
        <p:cNvPr id="1" name=""/>
        <p:cNvGrpSpPr/>
        <p:nvPr/>
      </p:nvGrpSpPr>
      <p:grpSpPr>
        <a:xfrm>
          <a:off x="0" y="0"/>
          <a:ext cx="0" cy="0"/>
          <a:chOff x="0" y="0"/>
          <a:chExt cx="0" cy="0"/>
        </a:xfrm>
      </p:grpSpPr>
      <p:sp>
        <p:nvSpPr>
          <p:cNvPr id="2" name="제목 1"/>
          <p:cNvSpPr>
            <a:spLocks noGrp="1"/>
          </p:cNvSpPr>
          <p:nvPr>
            <p:ph type="title"/>
          </p:nvPr>
        </p:nvSpPr>
        <p:spPr/>
        <p:txBody>
          <a:bodyPr rtlCol="0"/>
          <a:lstStyle/>
          <a:p>
            <a:pPr rtl="0"/>
            <a:r>
              <a:rPr lang="ko-KR" altLang="en-US" noProof="0"/>
              <a:t>마스터 제목 스타일 편집</a:t>
            </a:r>
          </a:p>
        </p:txBody>
      </p:sp>
      <p:sp>
        <p:nvSpPr>
          <p:cNvPr id="3" name="날짜 개체 틀 2"/>
          <p:cNvSpPr>
            <a:spLocks noGrp="1"/>
          </p:cNvSpPr>
          <p:nvPr>
            <p:ph type="dt" sz="half" idx="10"/>
          </p:nvPr>
        </p:nvSpPr>
        <p:spPr/>
        <p:txBody>
          <a:bodyPr rtlCol="0"/>
          <a:lstStyle/>
          <a:p>
            <a:pPr rtl="0"/>
            <a:fld id="{1B5EDAE6-596B-4D51-A051-0C74EBAF5845}" type="datetime1">
              <a:rPr lang="ko-KR" altLang="en-US" noProof="0" smtClean="0"/>
              <a:t>2024-09-24</a:t>
            </a:fld>
            <a:endParaRPr lang="ko-KR" altLang="en-US" noProof="0"/>
          </a:p>
        </p:txBody>
      </p:sp>
      <p:sp>
        <p:nvSpPr>
          <p:cNvPr id="4" name="바닥글 개체 틀 3"/>
          <p:cNvSpPr>
            <a:spLocks noGrp="1"/>
          </p:cNvSpPr>
          <p:nvPr>
            <p:ph type="ftr" sz="quarter" idx="11"/>
          </p:nvPr>
        </p:nvSpPr>
        <p:spPr/>
        <p:txBody>
          <a:bodyPr rtlCol="0"/>
          <a:lstStyle/>
          <a:p>
            <a:pPr rtl="0"/>
            <a:endParaRPr lang="ko-KR" altLang="en-US" noProof="0"/>
          </a:p>
        </p:txBody>
      </p:sp>
      <p:sp>
        <p:nvSpPr>
          <p:cNvPr id="5" name="슬라이드 번호 개체 틀 4"/>
          <p:cNvSpPr>
            <a:spLocks noGrp="1"/>
          </p:cNvSpPr>
          <p:nvPr>
            <p:ph type="sldNum" sz="quarter" idx="12"/>
          </p:nvPr>
        </p:nvSpPr>
        <p:spPr/>
        <p:txBody>
          <a:bodyPr rtlCol="0"/>
          <a:lstStyle/>
          <a:p>
            <a:pPr rtl="0"/>
            <a:fld id="{D57F1E4F-1CFF-5643-939E-217C01CDF565}" type="slidenum">
              <a:rPr lang="en-US" altLang="ko-KR" noProof="0" smtClean="0"/>
              <a:pPr/>
              <a:t>‹#›</a:t>
            </a:fld>
            <a:endParaRPr lang="ko-KR" altLang="en-US" noProof="0"/>
          </a:p>
        </p:txBody>
      </p:sp>
    </p:spTree>
    <p:extLst>
      <p:ext uri="{BB962C8B-B14F-4D97-AF65-F5344CB8AC3E}">
        <p14:creationId xmlns:p14="http://schemas.microsoft.com/office/powerpoint/2010/main" val="3326638921"/>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비어 있음">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rtlCol="0"/>
          <a:lstStyle/>
          <a:p>
            <a:pPr rtl="0"/>
            <a:fld id="{1F7375E0-D0BA-4CE1-8677-258148329859}" type="datetime1">
              <a:rPr lang="ko-KR" altLang="en-US" noProof="0" smtClean="0"/>
              <a:t>2024-09-24</a:t>
            </a:fld>
            <a:endParaRPr lang="ko-KR" altLang="en-US" noProof="0"/>
          </a:p>
        </p:txBody>
      </p:sp>
      <p:sp>
        <p:nvSpPr>
          <p:cNvPr id="3" name="바닥글 개체 틀 2"/>
          <p:cNvSpPr>
            <a:spLocks noGrp="1"/>
          </p:cNvSpPr>
          <p:nvPr>
            <p:ph type="ftr" sz="quarter" idx="11"/>
          </p:nvPr>
        </p:nvSpPr>
        <p:spPr/>
        <p:txBody>
          <a:bodyPr rtlCol="0"/>
          <a:lstStyle/>
          <a:p>
            <a:pPr rtl="0"/>
            <a:endParaRPr lang="ko-KR" altLang="en-US" noProof="0"/>
          </a:p>
        </p:txBody>
      </p:sp>
      <p:sp>
        <p:nvSpPr>
          <p:cNvPr id="4" name="슬라이드 번호 개체 틀 3"/>
          <p:cNvSpPr>
            <a:spLocks noGrp="1"/>
          </p:cNvSpPr>
          <p:nvPr>
            <p:ph type="sldNum" sz="quarter" idx="12"/>
          </p:nvPr>
        </p:nvSpPr>
        <p:spPr/>
        <p:txBody>
          <a:bodyPr rtlCol="0"/>
          <a:lstStyle/>
          <a:p>
            <a:pPr rtl="0"/>
            <a:fld id="{D57F1E4F-1CFF-5643-939E-217C01CDF565}" type="slidenum">
              <a:rPr lang="en-US" altLang="ko-KR" noProof="0" smtClean="0"/>
              <a:pPr/>
              <a:t>‹#›</a:t>
            </a:fld>
            <a:endParaRPr lang="ko-KR" altLang="en-US" noProof="0"/>
          </a:p>
        </p:txBody>
      </p:sp>
    </p:spTree>
    <p:extLst>
      <p:ext uri="{BB962C8B-B14F-4D97-AF65-F5344CB8AC3E}">
        <p14:creationId xmlns:p14="http://schemas.microsoft.com/office/powerpoint/2010/main" val="1701977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1141411" y="1600200"/>
            <a:ext cx="3549121" cy="1371600"/>
          </a:xfrm>
        </p:spPr>
        <p:txBody>
          <a:bodyPr rtlCol="0" anchor="b">
            <a:normAutofit/>
          </a:bodyPr>
          <a:lstStyle>
            <a:lvl1pPr algn="l">
              <a:defRPr sz="2400" b="0"/>
            </a:lvl1pPr>
          </a:lstStyle>
          <a:p>
            <a:pPr rtl="0"/>
            <a:r>
              <a:rPr lang="ko-KR" altLang="en-US" noProof="0"/>
              <a:t>마스터 제목 스타일 편집</a:t>
            </a:r>
          </a:p>
        </p:txBody>
      </p:sp>
      <p:sp>
        <p:nvSpPr>
          <p:cNvPr id="3" name="내용 개체 틀 2"/>
          <p:cNvSpPr>
            <a:spLocks noGrp="1"/>
          </p:cNvSpPr>
          <p:nvPr>
            <p:ph idx="1"/>
          </p:nvPr>
        </p:nvSpPr>
        <p:spPr>
          <a:xfrm>
            <a:off x="5103812" y="609601"/>
            <a:ext cx="5943601" cy="5181600"/>
          </a:xfrm>
        </p:spPr>
        <p:txBody>
          <a:bodyPr rtlCol="0"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ko-KR" altLang="en-US" noProof="0"/>
              <a:t>마스터 텍스트 스타일 편집</a:t>
            </a:r>
          </a:p>
          <a:p>
            <a:pPr lvl="1" rtl="0"/>
            <a:r>
              <a:rPr lang="ko-KR" altLang="en-US" noProof="0"/>
              <a:t>둘째 수준</a:t>
            </a:r>
          </a:p>
          <a:p>
            <a:pPr lvl="2" rtl="0"/>
            <a:r>
              <a:rPr lang="ko-KR" altLang="en-US" noProof="0"/>
              <a:t>셋째 수준</a:t>
            </a:r>
          </a:p>
          <a:p>
            <a:pPr lvl="3" rtl="0"/>
            <a:r>
              <a:rPr lang="ko-KR" altLang="en-US" noProof="0"/>
              <a:t>넷째 수준</a:t>
            </a:r>
          </a:p>
          <a:p>
            <a:pPr lvl="4" rtl="0"/>
            <a:r>
              <a:rPr lang="ko-KR" altLang="en-US" noProof="0"/>
              <a:t>다섯째 수준</a:t>
            </a:r>
          </a:p>
        </p:txBody>
      </p:sp>
      <p:sp>
        <p:nvSpPr>
          <p:cNvPr id="4" name="텍스트 개체 틀 3"/>
          <p:cNvSpPr>
            <a:spLocks noGrp="1"/>
          </p:cNvSpPr>
          <p:nvPr>
            <p:ph type="body" sz="half" idx="2"/>
          </p:nvPr>
        </p:nvSpPr>
        <p:spPr>
          <a:xfrm>
            <a:off x="1141411" y="2971800"/>
            <a:ext cx="3549121" cy="1828800"/>
          </a:xfrm>
        </p:spPr>
        <p:txBody>
          <a:bodyPr rtlCol="0">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ko-KR" altLang="en-US" noProof="0"/>
              <a:t>마스터 텍스트 스타일 편집</a:t>
            </a:r>
          </a:p>
        </p:txBody>
      </p:sp>
      <p:sp>
        <p:nvSpPr>
          <p:cNvPr id="5" name="날짜 개체 틀 4"/>
          <p:cNvSpPr>
            <a:spLocks noGrp="1"/>
          </p:cNvSpPr>
          <p:nvPr>
            <p:ph type="dt" sz="half" idx="10"/>
          </p:nvPr>
        </p:nvSpPr>
        <p:spPr/>
        <p:txBody>
          <a:bodyPr rtlCol="0"/>
          <a:lstStyle/>
          <a:p>
            <a:pPr rtl="0"/>
            <a:fld id="{4C3AEBEE-B930-46DB-9E78-FCF07372D11F}" type="datetime1">
              <a:rPr lang="ko-KR" altLang="en-US" noProof="0" smtClean="0"/>
              <a:t>2024-09-24</a:t>
            </a:fld>
            <a:endParaRPr lang="ko-KR" altLang="en-US" noProof="0"/>
          </a:p>
        </p:txBody>
      </p:sp>
      <p:sp>
        <p:nvSpPr>
          <p:cNvPr id="6" name="바닥글 개체 틀 5"/>
          <p:cNvSpPr>
            <a:spLocks noGrp="1"/>
          </p:cNvSpPr>
          <p:nvPr>
            <p:ph type="ftr" sz="quarter" idx="11"/>
          </p:nvPr>
        </p:nvSpPr>
        <p:spPr/>
        <p:txBody>
          <a:bodyPr rtlCol="0"/>
          <a:lstStyle/>
          <a:p>
            <a:pPr rtl="0"/>
            <a:endParaRPr lang="ko-KR" altLang="en-US" noProof="0"/>
          </a:p>
        </p:txBody>
      </p:sp>
      <p:sp>
        <p:nvSpPr>
          <p:cNvPr id="7" name="슬라이드 번호 개체 틀 6"/>
          <p:cNvSpPr>
            <a:spLocks noGrp="1"/>
          </p:cNvSpPr>
          <p:nvPr>
            <p:ph type="sldNum" sz="quarter" idx="12"/>
          </p:nvPr>
        </p:nvSpPr>
        <p:spPr/>
        <p:txBody>
          <a:bodyPr rtlCol="0"/>
          <a:lstStyle/>
          <a:p>
            <a:pPr rtl="0"/>
            <a:fld id="{D57F1E4F-1CFF-5643-939E-217C01CDF565}" type="slidenum">
              <a:rPr lang="en-US" altLang="ko-KR" noProof="0" smtClean="0"/>
              <a:pPr/>
              <a:t>‹#›</a:t>
            </a:fld>
            <a:endParaRPr lang="ko-KR" altLang="en-US" noProof="0"/>
          </a:p>
        </p:txBody>
      </p:sp>
    </p:spTree>
    <p:extLst>
      <p:ext uri="{BB962C8B-B14F-4D97-AF65-F5344CB8AC3E}">
        <p14:creationId xmlns:p14="http://schemas.microsoft.com/office/powerpoint/2010/main" val="1401870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141411" y="1600200"/>
            <a:ext cx="5334001" cy="1371600"/>
          </a:xfrm>
        </p:spPr>
        <p:txBody>
          <a:bodyPr rtlCol="0" anchor="b">
            <a:normAutofit/>
          </a:bodyPr>
          <a:lstStyle>
            <a:lvl1pPr algn="l">
              <a:defRPr sz="2800" b="0"/>
            </a:lvl1pPr>
          </a:lstStyle>
          <a:p>
            <a:pPr rtl="0"/>
            <a:r>
              <a:rPr lang="ko-KR" altLang="en-US" noProof="0"/>
              <a:t>마스터 제목 스타일 편집</a:t>
            </a:r>
          </a:p>
        </p:txBody>
      </p:sp>
      <p:sp>
        <p:nvSpPr>
          <p:cNvPr id="14" name="그림 개체 틀 2"/>
          <p:cNvSpPr>
            <a:spLocks noGrp="1"/>
          </p:cNvSpPr>
          <p:nvPr>
            <p:ph type="pic" idx="1" hasCustomPrompt="1"/>
          </p:nvPr>
        </p:nvSpPr>
        <p:spPr>
          <a:xfrm>
            <a:off x="7433733" y="1607307"/>
            <a:ext cx="3276599" cy="320040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ko-KR" altLang="en-US" noProof="0"/>
              <a:t>그림을 추가하려면 아이콘을 클릭하세요</a:t>
            </a:r>
            <a:r>
              <a:rPr lang="en-US" altLang="ko-KR" noProof="0"/>
              <a:t>.</a:t>
            </a:r>
            <a:endParaRPr lang="ko-KR" altLang="en-US" noProof="0"/>
          </a:p>
        </p:txBody>
      </p:sp>
      <p:sp>
        <p:nvSpPr>
          <p:cNvPr id="4" name="텍스트 개체 틀 3"/>
          <p:cNvSpPr>
            <a:spLocks noGrp="1"/>
          </p:cNvSpPr>
          <p:nvPr>
            <p:ph type="body" sz="half" idx="2"/>
          </p:nvPr>
        </p:nvSpPr>
        <p:spPr>
          <a:xfrm>
            <a:off x="1141411" y="2971800"/>
            <a:ext cx="5334001" cy="1828800"/>
          </a:xfrm>
        </p:spPr>
        <p:txBody>
          <a:bodyPr rtlCol="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ko-KR" altLang="en-US" noProof="0"/>
              <a:t>마스터 텍스트 스타일 편집</a:t>
            </a:r>
          </a:p>
        </p:txBody>
      </p:sp>
      <p:sp>
        <p:nvSpPr>
          <p:cNvPr id="5" name="날짜 개체 틀 4"/>
          <p:cNvSpPr>
            <a:spLocks noGrp="1"/>
          </p:cNvSpPr>
          <p:nvPr>
            <p:ph type="dt" sz="half" idx="10"/>
          </p:nvPr>
        </p:nvSpPr>
        <p:spPr>
          <a:xfrm>
            <a:off x="6399212" y="5883275"/>
            <a:ext cx="914400" cy="365125"/>
          </a:xfrm>
        </p:spPr>
        <p:txBody>
          <a:bodyPr rtlCol="0"/>
          <a:lstStyle/>
          <a:p>
            <a:pPr rtl="0"/>
            <a:fld id="{0B341AD9-3D67-44BB-AB4A-95699ECD7EA9}" type="datetime1">
              <a:rPr lang="ko-KR" altLang="en-US" noProof="0" smtClean="0"/>
              <a:t>2024-09-24</a:t>
            </a:fld>
            <a:endParaRPr lang="ko-KR" altLang="en-US" noProof="0"/>
          </a:p>
        </p:txBody>
      </p:sp>
      <p:sp>
        <p:nvSpPr>
          <p:cNvPr id="6" name="바닥글 개체 틀 5"/>
          <p:cNvSpPr>
            <a:spLocks noGrp="1"/>
          </p:cNvSpPr>
          <p:nvPr>
            <p:ph type="ftr" sz="quarter" idx="11"/>
          </p:nvPr>
        </p:nvSpPr>
        <p:spPr>
          <a:xfrm>
            <a:off x="1141412" y="5883275"/>
            <a:ext cx="5105400" cy="365125"/>
          </a:xfrm>
        </p:spPr>
        <p:txBody>
          <a:bodyPr rtlCol="0"/>
          <a:lstStyle/>
          <a:p>
            <a:pPr rtl="0"/>
            <a:endParaRPr lang="ko-KR" altLang="en-US" noProof="0"/>
          </a:p>
        </p:txBody>
      </p:sp>
      <p:sp>
        <p:nvSpPr>
          <p:cNvPr id="7" name="슬라이드 번호 개체 틀 6"/>
          <p:cNvSpPr>
            <a:spLocks noGrp="1"/>
          </p:cNvSpPr>
          <p:nvPr>
            <p:ph type="sldNum" sz="quarter" idx="12"/>
          </p:nvPr>
        </p:nvSpPr>
        <p:spPr>
          <a:xfrm>
            <a:off x="10742612" y="5883275"/>
            <a:ext cx="322567" cy="365125"/>
          </a:xfrm>
        </p:spPr>
        <p:txBody>
          <a:bodyPr rtlCol="0"/>
          <a:lstStyle/>
          <a:p>
            <a:pPr rtl="0"/>
            <a:fld id="{D57F1E4F-1CFF-5643-939E-217C01CDF565}" type="slidenum">
              <a:rPr lang="en-US" altLang="ko-KR" noProof="0" smtClean="0"/>
              <a:pPr/>
              <a:t>‹#›</a:t>
            </a:fld>
            <a:endParaRPr lang="ko-KR" altLang="en-US" noProof="0"/>
          </a:p>
        </p:txBody>
      </p:sp>
    </p:spTree>
    <p:extLst>
      <p:ext uri="{BB962C8B-B14F-4D97-AF65-F5344CB8AC3E}">
        <p14:creationId xmlns:p14="http://schemas.microsoft.com/office/powerpoint/2010/main" val="1289381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pPr rtl="0"/>
            <a:r>
              <a:rPr lang="ko-KR" altLang="en-US" noProof="0"/>
              <a:t>마스터 제목 스타일 편집</a:t>
            </a:r>
          </a:p>
        </p:txBody>
      </p:sp>
      <p:sp>
        <p:nvSpPr>
          <p:cNvPr id="3" name="텍스트 개체 틀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rtl="0"/>
            <a:r>
              <a:rPr lang="ko-KR" altLang="en-US" noProof="0"/>
              <a:t>마스터 텍스트 스타일 편집</a:t>
            </a:r>
          </a:p>
          <a:p>
            <a:pPr lvl="1" rtl="0"/>
            <a:r>
              <a:rPr lang="ko-KR" altLang="en-US" noProof="0"/>
              <a:t>둘째 수준</a:t>
            </a:r>
          </a:p>
          <a:p>
            <a:pPr lvl="2" rtl="0"/>
            <a:r>
              <a:rPr lang="ko-KR" altLang="en-US" noProof="0"/>
              <a:t>셋째 수준</a:t>
            </a:r>
          </a:p>
          <a:p>
            <a:pPr lvl="3" rtl="0"/>
            <a:r>
              <a:rPr lang="ko-KR" altLang="en-US" noProof="0"/>
              <a:t>넷째 수준</a:t>
            </a:r>
          </a:p>
          <a:p>
            <a:pPr lvl="4" rtl="0"/>
            <a:r>
              <a:rPr lang="ko-KR" altLang="en-US" noProof="0"/>
              <a:t>다섯째 수준</a:t>
            </a:r>
          </a:p>
        </p:txBody>
      </p:sp>
      <p:sp>
        <p:nvSpPr>
          <p:cNvPr id="4" name="날짜 개체 틀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j-ea"/>
                <a:ea typeface="+mj-ea"/>
              </a:defRPr>
            </a:lvl1pPr>
          </a:lstStyle>
          <a:p>
            <a:fld id="{93A437DF-FC96-460C-BA00-B73A12275508}" type="datetime1">
              <a:rPr lang="ko-KR" altLang="en-US" noProof="0" smtClean="0"/>
              <a:t>2024-09-24</a:t>
            </a:fld>
            <a:endParaRPr lang="ko-KR" altLang="en-US" noProof="0"/>
          </a:p>
        </p:txBody>
      </p:sp>
      <p:sp>
        <p:nvSpPr>
          <p:cNvPr id="5" name="바닥글 개체 틀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j-ea"/>
                <a:ea typeface="+mj-ea"/>
              </a:defRPr>
            </a:lvl1pPr>
          </a:lstStyle>
          <a:p>
            <a:endParaRPr lang="ko-KR" altLang="en-US" noProof="0"/>
          </a:p>
        </p:txBody>
      </p:sp>
      <p:sp>
        <p:nvSpPr>
          <p:cNvPr id="6" name="슬라이드 번호 개체 틀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j-ea"/>
                <a:ea typeface="+mj-ea"/>
              </a:defRPr>
            </a:lvl1pPr>
          </a:lstStyle>
          <a:p>
            <a:fld id="{D57F1E4F-1CFF-5643-939E-217C01CDF565}" type="slidenum">
              <a:rPr lang="en-US" altLang="ko-KR" noProof="0" smtClean="0"/>
              <a:pPr/>
              <a:t>‹#›</a:t>
            </a:fld>
            <a:endParaRPr lang="ko-KR" altLang="en-US" noProof="0"/>
          </a:p>
        </p:txBody>
      </p:sp>
    </p:spTree>
    <p:extLst>
      <p:ext uri="{BB962C8B-B14F-4D97-AF65-F5344CB8AC3E}">
        <p14:creationId xmlns:p14="http://schemas.microsoft.com/office/powerpoint/2010/main" val="3249767075"/>
      </p:ext>
    </p:extLst>
  </p:cSld>
  <p:clrMap bg1="dk1" tx1="lt1" bg2="dk2" tx2="lt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 id="2147483824" r:id="rId12"/>
    <p:sldLayoutId id="2147483825" r:id="rId13"/>
    <p:sldLayoutId id="2147483826" r:id="rId14"/>
    <p:sldLayoutId id="2147483827" r:id="rId15"/>
    <p:sldLayoutId id="2147483828" r:id="rId16"/>
    <p:sldLayoutId id="2147483829" r:id="rId17"/>
  </p:sldLayoutIdLst>
  <p:hf sldNum="0" hdr="0" ftr="0" dt="0"/>
  <p:txStyles>
    <p:titleStyle>
      <a:lvl1pPr algn="l" defTabSz="457200" rtl="0" eaLnBrk="1" latinLnBrk="1" hangingPunct="1">
        <a:spcBef>
          <a:spcPct val="0"/>
        </a:spcBef>
        <a:buNone/>
        <a:defRPr sz="3200" kern="1200" cap="all">
          <a:ln w="3175" cmpd="sng">
            <a:noFill/>
          </a:ln>
          <a:solidFill>
            <a:schemeClr val="accent1"/>
          </a:solidFill>
          <a:effectLst>
            <a:glow rad="38100">
              <a:schemeClr val="bg1">
                <a:lumMod val="65000"/>
                <a:lumOff val="35000"/>
                <a:alpha val="40000"/>
              </a:schemeClr>
            </a:glow>
            <a:outerShdw blurRad="28575" dist="38100" dir="14040000" algn="tl" rotWithShape="0">
              <a:srgbClr val="000000">
                <a:alpha val="25000"/>
              </a:srgbClr>
            </a:outerShdw>
          </a:effectLst>
          <a:latin typeface="+mj-ea"/>
          <a:ea typeface="+mj-ea"/>
          <a:cs typeface="+mj-cs"/>
        </a:defRPr>
      </a:lvl1pPr>
      <a:lvl2pPr eaLnBrk="1" latinLnBrk="1" hangingPunct="1">
        <a:defRPr>
          <a:solidFill>
            <a:schemeClr val="tx2"/>
          </a:solidFill>
        </a:defRPr>
      </a:lvl2pPr>
      <a:lvl3pPr eaLnBrk="1" latinLnBrk="1" hangingPunct="1">
        <a:defRPr>
          <a:solidFill>
            <a:schemeClr val="tx2"/>
          </a:solidFill>
        </a:defRPr>
      </a:lvl3pPr>
      <a:lvl4pPr eaLnBrk="1" latinLnBrk="1" hangingPunct="1">
        <a:defRPr>
          <a:solidFill>
            <a:schemeClr val="tx2"/>
          </a:solidFill>
        </a:defRPr>
      </a:lvl4pPr>
      <a:lvl5pPr eaLnBrk="1" latinLnBrk="1" hangingPunct="1">
        <a:defRPr>
          <a:solidFill>
            <a:schemeClr val="tx2"/>
          </a:solidFill>
        </a:defRPr>
      </a:lvl5pPr>
      <a:lvl6pPr eaLnBrk="1" latinLnBrk="1" hangingPunct="1">
        <a:defRPr>
          <a:solidFill>
            <a:schemeClr val="tx2"/>
          </a:solidFill>
        </a:defRPr>
      </a:lvl6pPr>
      <a:lvl7pPr eaLnBrk="1" latinLnBrk="1" hangingPunct="1">
        <a:defRPr>
          <a:solidFill>
            <a:schemeClr val="tx2"/>
          </a:solidFill>
        </a:defRPr>
      </a:lvl7pPr>
      <a:lvl8pPr eaLnBrk="1" latinLnBrk="1" hangingPunct="1">
        <a:defRPr>
          <a:solidFill>
            <a:schemeClr val="tx2"/>
          </a:solidFill>
        </a:defRPr>
      </a:lvl8pPr>
      <a:lvl9pPr eaLnBrk="1" latinLnBrk="1" hangingPunct="1">
        <a:defRPr>
          <a:solidFill>
            <a:schemeClr val="tx2"/>
          </a:solidFill>
        </a:defRPr>
      </a:lvl9pPr>
    </p:titleStyle>
    <p:bodyStyle>
      <a:lvl1pPr marL="285750" indent="-285750" algn="l" defTabSz="457200" rtl="0" eaLnBrk="1" latinLnBrk="1" hangingPunct="1">
        <a:spcBef>
          <a:spcPct val="20000"/>
        </a:spcBef>
        <a:spcAft>
          <a:spcPts val="600"/>
        </a:spcAft>
        <a:buClr>
          <a:schemeClr val="accent1"/>
        </a:buClr>
        <a:buSzPct val="100000"/>
        <a:buFont typeface="Arial"/>
        <a:buChar char="•"/>
        <a:defRPr sz="20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j-ea"/>
          <a:ea typeface="+mj-ea"/>
          <a:cs typeface="+mn-cs"/>
        </a:defRPr>
      </a:lvl1pPr>
      <a:lvl2pPr marL="742950" indent="-285750" algn="l" defTabSz="457200" rtl="0" eaLnBrk="1" latinLnBrk="1" hangingPunct="1">
        <a:spcBef>
          <a:spcPct val="20000"/>
        </a:spcBef>
        <a:spcAft>
          <a:spcPts val="600"/>
        </a:spcAft>
        <a:buClr>
          <a:schemeClr val="accent1"/>
        </a:buClr>
        <a:buSzPct val="100000"/>
        <a:buFont typeface="Arial"/>
        <a:buChar char="•"/>
        <a:defRPr sz="18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j-ea"/>
          <a:ea typeface="+mj-ea"/>
          <a:cs typeface="+mn-cs"/>
        </a:defRPr>
      </a:lvl2pPr>
      <a:lvl3pPr marL="1200150" indent="-285750" algn="l" defTabSz="457200" rtl="0" eaLnBrk="1" latinLnBrk="1" hangingPunct="1">
        <a:spcBef>
          <a:spcPct val="20000"/>
        </a:spcBef>
        <a:spcAft>
          <a:spcPts val="600"/>
        </a:spcAft>
        <a:buClr>
          <a:schemeClr val="accent1"/>
        </a:buClr>
        <a:buSzPct val="100000"/>
        <a:buFont typeface="Arial"/>
        <a:buChar char="•"/>
        <a:defRPr sz="16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j-ea"/>
          <a:ea typeface="+mj-ea"/>
          <a:cs typeface="+mn-cs"/>
        </a:defRPr>
      </a:lvl3pPr>
      <a:lvl4pPr marL="1543050" indent="-171450" algn="l" defTabSz="457200" rtl="0" eaLnBrk="1" latinLnBrk="1" hangingPunct="1">
        <a:spcBef>
          <a:spcPct val="20000"/>
        </a:spcBef>
        <a:spcAft>
          <a:spcPts val="600"/>
        </a:spcAft>
        <a:buClr>
          <a:schemeClr val="accent1"/>
        </a:buClr>
        <a:buSzPct val="100000"/>
        <a:buFont typeface="Arial"/>
        <a:buChar char="•"/>
        <a:defRPr sz="14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j-ea"/>
          <a:ea typeface="+mj-ea"/>
          <a:cs typeface="+mn-cs"/>
        </a:defRPr>
      </a:lvl4pPr>
      <a:lvl5pPr marL="2000250" indent="-171450" algn="l" defTabSz="457200" rtl="0" eaLnBrk="1" latinLnBrk="1" hangingPunct="1">
        <a:spcBef>
          <a:spcPct val="20000"/>
        </a:spcBef>
        <a:spcAft>
          <a:spcPts val="600"/>
        </a:spcAft>
        <a:buClr>
          <a:schemeClr val="accent1"/>
        </a:buClr>
        <a:buSzPct val="100000"/>
        <a:buFont typeface="Arial"/>
        <a:buChar char="•"/>
        <a:defRPr sz="14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j-ea"/>
          <a:ea typeface="+mj-ea"/>
          <a:cs typeface="+mn-cs"/>
        </a:defRPr>
      </a:lvl5pPr>
      <a:lvl6pPr marL="2514600" indent="-228600" algn="l" defTabSz="457200" rtl="0" eaLnBrk="1" latinLnBrk="1"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1"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1"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1"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1" hangingPunct="1">
        <a:defRPr sz="1800" kern="1200">
          <a:solidFill>
            <a:schemeClr val="tx1"/>
          </a:solidFill>
          <a:latin typeface="+mn-lt"/>
          <a:ea typeface="+mn-ea"/>
          <a:cs typeface="+mn-cs"/>
        </a:defRPr>
      </a:lvl1pPr>
      <a:lvl2pPr marL="457200" algn="l" defTabSz="457200" rtl="0" eaLnBrk="1" latinLnBrk="1" hangingPunct="1">
        <a:defRPr sz="1800" kern="1200">
          <a:solidFill>
            <a:schemeClr val="tx1"/>
          </a:solidFill>
          <a:latin typeface="+mn-lt"/>
          <a:ea typeface="+mn-ea"/>
          <a:cs typeface="+mn-cs"/>
        </a:defRPr>
      </a:lvl2pPr>
      <a:lvl3pPr marL="914400" algn="l" defTabSz="457200" rtl="0" eaLnBrk="1" latinLnBrk="1" hangingPunct="1">
        <a:defRPr sz="1800" kern="1200">
          <a:solidFill>
            <a:schemeClr val="tx1"/>
          </a:solidFill>
          <a:latin typeface="+mn-lt"/>
          <a:ea typeface="+mn-ea"/>
          <a:cs typeface="+mn-cs"/>
        </a:defRPr>
      </a:lvl3pPr>
      <a:lvl4pPr marL="1371600" algn="l" defTabSz="457200" rtl="0" eaLnBrk="1" latinLnBrk="1" hangingPunct="1">
        <a:defRPr sz="1800" kern="1200">
          <a:solidFill>
            <a:schemeClr val="tx1"/>
          </a:solidFill>
          <a:latin typeface="+mn-lt"/>
          <a:ea typeface="+mn-ea"/>
          <a:cs typeface="+mn-cs"/>
        </a:defRPr>
      </a:lvl4pPr>
      <a:lvl5pPr marL="1828800" algn="l" defTabSz="457200" rtl="0" eaLnBrk="1" latinLnBrk="1" hangingPunct="1">
        <a:defRPr sz="1800" kern="1200">
          <a:solidFill>
            <a:schemeClr val="tx1"/>
          </a:solidFill>
          <a:latin typeface="+mn-lt"/>
          <a:ea typeface="+mn-ea"/>
          <a:cs typeface="+mn-cs"/>
        </a:defRPr>
      </a:lvl5pPr>
      <a:lvl6pPr marL="2286000" algn="l" defTabSz="457200" rtl="0" eaLnBrk="1" latinLnBrk="1" hangingPunct="1">
        <a:defRPr sz="1800" kern="1200">
          <a:solidFill>
            <a:schemeClr val="tx1"/>
          </a:solidFill>
          <a:latin typeface="+mn-lt"/>
          <a:ea typeface="+mn-ea"/>
          <a:cs typeface="+mn-cs"/>
        </a:defRPr>
      </a:lvl6pPr>
      <a:lvl7pPr marL="2743200" algn="l" defTabSz="457200" rtl="0" eaLnBrk="1" latinLnBrk="1" hangingPunct="1">
        <a:defRPr sz="1800" kern="1200">
          <a:solidFill>
            <a:schemeClr val="tx1"/>
          </a:solidFill>
          <a:latin typeface="+mn-lt"/>
          <a:ea typeface="+mn-ea"/>
          <a:cs typeface="+mn-cs"/>
        </a:defRPr>
      </a:lvl7pPr>
      <a:lvl8pPr marL="3200400" algn="l" defTabSz="457200" rtl="0" eaLnBrk="1" latinLnBrk="1" hangingPunct="1">
        <a:defRPr sz="1800" kern="1200">
          <a:solidFill>
            <a:schemeClr val="tx1"/>
          </a:solidFill>
          <a:latin typeface="+mn-lt"/>
          <a:ea typeface="+mn-ea"/>
          <a:cs typeface="+mn-cs"/>
        </a:defRPr>
      </a:lvl8pPr>
      <a:lvl9pPr marL="3657600" algn="l" defTabSz="4572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8" name="그림 7" descr="현미경을 보고 있는 학생들">
            <a:extLst>
              <a:ext uri="{FF2B5EF4-FFF2-40B4-BE49-F238E27FC236}">
                <a16:creationId xmlns:a16="http://schemas.microsoft.com/office/drawing/2014/main" id="{082DAC18-E623-0546-920C-6676DF6BBA3F}"/>
              </a:ext>
            </a:extLst>
          </p:cNvPr>
          <p:cNvPicPr>
            <a:picLocks noChangeAspect="1"/>
          </p:cNvPicPr>
          <p:nvPr/>
        </p:nvPicPr>
        <p:blipFill rotWithShape="1">
          <a:blip r:embed="rId4" cstate="print">
            <a:duotone>
              <a:prstClr val="black"/>
              <a:schemeClr val="bg1">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제목 1">
            <a:extLst>
              <a:ext uri="{FF2B5EF4-FFF2-40B4-BE49-F238E27FC236}">
                <a16:creationId xmlns:a16="http://schemas.microsoft.com/office/drawing/2014/main" id="{74080833-6B30-404E-B0FA-39D7DC4B1616}"/>
              </a:ext>
            </a:extLst>
          </p:cNvPr>
          <p:cNvSpPr>
            <a:spLocks noGrp="1"/>
          </p:cNvSpPr>
          <p:nvPr>
            <p:ph type="ctrTitle"/>
          </p:nvPr>
        </p:nvSpPr>
        <p:spPr>
          <a:xfrm>
            <a:off x="516000" y="0"/>
            <a:ext cx="11160000" cy="5400000"/>
          </a:xfrm>
        </p:spPr>
        <p:txBody>
          <a:bodyPr rtlCol="0" anchor="ctr">
            <a:noAutofit/>
          </a:bodyPr>
          <a:lstStyle/>
          <a:p>
            <a:r>
              <a:rPr lang="en-US" altLang="ko-KR" sz="7000" b="1" dirty="0">
                <a:latin typeface="함초롬바탕" panose="02030604000101010101" pitchFamily="18" charset="-127"/>
                <a:ea typeface="함초롬바탕" panose="02030604000101010101" pitchFamily="18" charset="-127"/>
                <a:cs typeface="함초롬바탕" panose="02030604000101010101" pitchFamily="18" charset="-127"/>
              </a:rPr>
              <a:t>“</a:t>
            </a:r>
            <a:r>
              <a:rPr lang="ko-KR" altLang="en-US" sz="7000" b="1" dirty="0">
                <a:latin typeface="함초롬바탕" panose="02030604000101010101" pitchFamily="18" charset="-127"/>
                <a:ea typeface="함초롬바탕" panose="02030604000101010101" pitchFamily="18" charset="-127"/>
                <a:cs typeface="함초롬바탕" panose="02030604000101010101" pitchFamily="18" charset="-127"/>
              </a:rPr>
              <a:t>아주 작은 습관의 힘</a:t>
            </a:r>
            <a:r>
              <a:rPr lang="en-US" altLang="ko-KR" sz="7000" b="1" dirty="0">
                <a:latin typeface="함초롬바탕" panose="02030604000101010101" pitchFamily="18" charset="-127"/>
                <a:ea typeface="함초롬바탕" panose="02030604000101010101" pitchFamily="18" charset="-127"/>
                <a:cs typeface="함초롬바탕" panose="02030604000101010101" pitchFamily="18" charset="-127"/>
              </a:rPr>
              <a:t>”</a:t>
            </a:r>
            <a:br>
              <a:rPr lang="ko-KR" altLang="en-US" sz="8000" b="1" dirty="0"/>
            </a:br>
            <a:br>
              <a:rPr lang="en-US" altLang="ko-KR" sz="3600" b="1" dirty="0"/>
            </a:br>
            <a:r>
              <a:rPr lang="ko-KR" altLang="en-US" sz="3600" dirty="0">
                <a:solidFill>
                  <a:schemeClr val="tx1"/>
                </a:solidFill>
                <a:latin typeface="함초롬돋움" panose="020B0604000101010101" pitchFamily="50" charset="-127"/>
                <a:ea typeface="함초롬돋움" panose="020B0604000101010101" pitchFamily="50" charset="-127"/>
                <a:cs typeface="함초롬돋움" panose="020B0604000101010101" pitchFamily="50" charset="-127"/>
              </a:rPr>
              <a:t>최고의 변화는 어떻게 만들어지는가</a:t>
            </a:r>
            <a:endParaRPr lang="ko-KR" altLang="en-US" sz="4000" b="1" dirty="0">
              <a:latin typeface="함초롬돋움" panose="020B0604000101010101" pitchFamily="50" charset="-127"/>
              <a:ea typeface="함초롬돋움" panose="020B0604000101010101" pitchFamily="50" charset="-127"/>
              <a:cs typeface="함초롬돋움" panose="020B0604000101010101" pitchFamily="50" charset="-127"/>
            </a:endParaRPr>
          </a:p>
        </p:txBody>
      </p:sp>
      <p:sp>
        <p:nvSpPr>
          <p:cNvPr id="4" name="부제목 3">
            <a:extLst>
              <a:ext uri="{FF2B5EF4-FFF2-40B4-BE49-F238E27FC236}">
                <a16:creationId xmlns:a16="http://schemas.microsoft.com/office/drawing/2014/main" id="{D49C5163-C20C-4544-B7B1-4C17B8DBE161}"/>
              </a:ext>
            </a:extLst>
          </p:cNvPr>
          <p:cNvSpPr>
            <a:spLocks noGrp="1"/>
          </p:cNvSpPr>
          <p:nvPr>
            <p:ph type="subTitle" idx="1"/>
          </p:nvPr>
        </p:nvSpPr>
        <p:spPr>
          <a:xfrm>
            <a:off x="156000" y="4338000"/>
            <a:ext cx="11880000" cy="2520000"/>
          </a:xfrm>
        </p:spPr>
        <p:txBody>
          <a:bodyPr rtlCol="0" anchor="ctr">
            <a:normAutofit/>
          </a:bodyPr>
          <a:lstStyle/>
          <a:p>
            <a:pPr>
              <a:lnSpc>
                <a:spcPct val="150000"/>
              </a:lnSpc>
            </a:pPr>
            <a:r>
              <a:rPr lang="ko-KR" altLang="en-US" sz="2500" dirty="0" err="1">
                <a:latin typeface="함초롬바탕" panose="02030604000101010101" pitchFamily="18" charset="-127"/>
                <a:ea typeface="함초롬바탕" panose="02030604000101010101" pitchFamily="18" charset="-127"/>
                <a:cs typeface="함초롬바탕" panose="02030604000101010101" pitchFamily="18" charset="-127"/>
              </a:rPr>
              <a:t>마이폴학교</a:t>
            </a:r>
            <a:endParaRPr lang="en-US" altLang="ko-KR" sz="2500" dirty="0">
              <a:latin typeface="함초롬바탕" panose="02030604000101010101" pitchFamily="18" charset="-127"/>
              <a:ea typeface="함초롬바탕" panose="02030604000101010101" pitchFamily="18" charset="-127"/>
              <a:cs typeface="함초롬바탕" panose="02030604000101010101" pitchFamily="18" charset="-127"/>
            </a:endParaRPr>
          </a:p>
          <a:p>
            <a:pPr>
              <a:lnSpc>
                <a:spcPct val="150000"/>
              </a:lnSpc>
            </a:pPr>
            <a:r>
              <a:rPr lang="ko-KR" altLang="en-US" sz="2500" dirty="0">
                <a:latin typeface="함초롬바탕" panose="02030604000101010101" pitchFamily="18" charset="-127"/>
                <a:ea typeface="함초롬바탕" panose="02030604000101010101" pitchFamily="18" charset="-127"/>
                <a:cs typeface="함초롬바탕" panose="02030604000101010101" pitchFamily="18" charset="-127"/>
              </a:rPr>
              <a:t>이 동 우</a:t>
            </a:r>
          </a:p>
        </p:txBody>
      </p:sp>
    </p:spTree>
    <p:extLst>
      <p:ext uri="{BB962C8B-B14F-4D97-AF65-F5344CB8AC3E}">
        <p14:creationId xmlns:p14="http://schemas.microsoft.com/office/powerpoint/2010/main" val="8141019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8232000" y="729000"/>
            <a:ext cx="3960000" cy="5400000"/>
          </a:xfrm>
        </p:spPr>
        <p:txBody>
          <a:bodyPr>
            <a:noAutofit/>
          </a:bodyPr>
          <a:lstStyle/>
          <a:p>
            <a:r>
              <a:rPr lang="en-US" altLang="ko-KR"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&lt; </a:t>
            </a:r>
            <a:r>
              <a:rPr lang="ko-KR" altLang="en-US"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저자 소개 </a:t>
            </a:r>
            <a:r>
              <a:rPr lang="en-US" altLang="ko-KR"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&gt; </a:t>
            </a:r>
            <a:r>
              <a:rPr lang="ko-KR" altLang="en-US"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제임스 </a:t>
            </a:r>
            <a:r>
              <a:rPr lang="ko-KR" altLang="en-US" sz="1400" dirty="0" err="1">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클리어</a:t>
            </a:r>
            <a:br>
              <a:rPr lang="en-US" altLang="ko-KR"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br>
            <a:br>
              <a:rPr lang="en-US" altLang="ko-KR"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br>
            <a:r>
              <a:rPr lang="ko-KR" altLang="en-US"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어렸을 때부터 타고난 재능으로 촉망받는 야구선수였던 그는 훈련 중 얼굴 뼈가 </a:t>
            </a:r>
            <a:r>
              <a:rPr lang="en-US" altLang="ko-KR"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30</a:t>
            </a:r>
            <a:r>
              <a:rPr lang="ko-KR" altLang="en-US"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조각이 나는 큰 사고를 당한다</a:t>
            </a:r>
            <a:r>
              <a:rPr lang="en-US" altLang="ko-KR"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 </a:t>
            </a:r>
            <a:r>
              <a:rPr lang="ko-KR" altLang="en-US"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야구에 인생을 걸었던 그에게 이 사건은 </a:t>
            </a:r>
            <a:r>
              <a:rPr lang="ko-KR" altLang="en-US" sz="1400" dirty="0" err="1">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사망선고와도</a:t>
            </a:r>
            <a:r>
              <a:rPr lang="ko-KR" altLang="en-US"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 같았다</a:t>
            </a:r>
            <a:r>
              <a:rPr lang="en-US" altLang="ko-KR"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 </a:t>
            </a:r>
            <a:br>
              <a:rPr lang="en-US" altLang="ko-KR"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br>
            <a:br>
              <a:rPr lang="en-US" altLang="ko-KR"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br>
            <a:r>
              <a:rPr lang="ko-KR" altLang="en-US"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걸을 수조차 없었던 그는</a:t>
            </a:r>
            <a:r>
              <a:rPr lang="en-US" altLang="ko-KR"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a:t>
            </a:r>
            <a:r>
              <a:rPr lang="ko-KR" altLang="en-US"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 그러나 절망에 빠지는 대신 지금 당장 할 수 있는 아주 작은 일이라도 찾아서 그것을 반복하기로 마음먹는다</a:t>
            </a:r>
            <a:r>
              <a:rPr lang="en-US" altLang="ko-KR"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 </a:t>
            </a:r>
            <a:br>
              <a:rPr lang="en-US" altLang="ko-KR"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br>
            <a:r>
              <a:rPr lang="ko-KR" altLang="en-US"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그 후 매일 걷기 연습을 통해 </a:t>
            </a:r>
            <a:r>
              <a:rPr lang="en-US" altLang="ko-KR"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6</a:t>
            </a:r>
            <a:r>
              <a:rPr lang="ko-KR" altLang="en-US"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개월 만에 운동을 다시 할 수 있게 되었고</a:t>
            </a:r>
            <a:r>
              <a:rPr lang="en-US" altLang="ko-KR"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 6</a:t>
            </a:r>
            <a:r>
              <a:rPr lang="ko-KR" altLang="en-US"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년 후 마침내 꾸준한 노력 끝에 그는 대학 최고의 남자 선수로 선정되고</a:t>
            </a:r>
            <a:r>
              <a:rPr lang="en-US" altLang="ko-KR"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 ESPN </a:t>
            </a:r>
            <a:r>
              <a:rPr lang="ko-KR" altLang="en-US"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전미 대학 대표 선수로도 선출되었다</a:t>
            </a:r>
            <a:r>
              <a:rPr lang="en-US" altLang="ko-KR"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 </a:t>
            </a:r>
            <a:br>
              <a:rPr lang="en-US" altLang="ko-KR"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br>
            <a:br>
              <a:rPr lang="en-US" altLang="ko-KR"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br>
            <a:r>
              <a:rPr lang="ko-KR" altLang="en-US"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이 경험을 바탕으로 그는 자신을 인생의 나락에서 구해준 ‘아주 작은 습관의 </a:t>
            </a:r>
            <a:r>
              <a:rPr lang="ko-KR" altLang="en-US" sz="1400" dirty="0" err="1">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힘’을</a:t>
            </a:r>
            <a:r>
              <a:rPr lang="ko-KR" altLang="en-US"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 전세계에 전하게 된다</a:t>
            </a:r>
            <a:r>
              <a:rPr lang="en-US" altLang="ko-KR"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a:t>
            </a:r>
            <a:br>
              <a:rPr lang="en-US" altLang="ko-KR"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br>
            <a:r>
              <a:rPr lang="ko-KR" altLang="en-US"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현재 그는 </a:t>
            </a:r>
            <a:r>
              <a:rPr lang="en-US" altLang="ko-KR"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a:t>
            </a:r>
            <a:r>
              <a:rPr lang="ko-KR" altLang="en-US" sz="1400" dirty="0" err="1">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포춘</a:t>
            </a:r>
            <a:r>
              <a:rPr lang="en-US" altLang="ko-KR"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 500 </a:t>
            </a:r>
            <a:r>
              <a:rPr lang="ko-KR" altLang="en-US"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기업들에서 앞다퉈 초빙하는 </a:t>
            </a:r>
            <a:r>
              <a:rPr lang="ko-KR" altLang="en-US" sz="1400" dirty="0" err="1">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명연사이며</a:t>
            </a:r>
            <a:r>
              <a:rPr lang="ko-KR" altLang="en-US"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 </a:t>
            </a:r>
            <a:r>
              <a:rPr lang="en-US" altLang="ko-KR"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NFL, NBA, MLB</a:t>
            </a:r>
            <a:r>
              <a:rPr lang="ko-KR" altLang="en-US"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에서 활동하는 세계적 운동선수들을 </a:t>
            </a:r>
            <a:r>
              <a:rPr lang="ko-KR" altLang="en-US" sz="1400" dirty="0" err="1">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코칭해주고</a:t>
            </a:r>
            <a:r>
              <a:rPr lang="ko-KR" altLang="en-US"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 있다</a:t>
            </a:r>
            <a:r>
              <a:rPr lang="en-US" altLang="ko-KR"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 </a:t>
            </a:r>
            <a:br>
              <a:rPr lang="en-US" altLang="ko-KR"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br>
            <a:r>
              <a:rPr lang="ko-KR" altLang="en-US"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그리고 스탠퍼드 대학교에서 초청받아 선보인 ‘아주 작은 습관의 </a:t>
            </a:r>
            <a:r>
              <a:rPr lang="ko-KR" altLang="en-US" sz="1400" dirty="0" err="1">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힘’에</a:t>
            </a:r>
            <a:r>
              <a:rPr lang="ko-KR" altLang="en-US"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 관한 </a:t>
            </a:r>
            <a:r>
              <a:rPr lang="ko-KR" altLang="en-US" sz="1400" dirty="0" err="1">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명강연은</a:t>
            </a:r>
            <a:r>
              <a:rPr lang="ko-KR" altLang="en-US"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 지금까지 온라인에서 크게 회자되고 있다</a:t>
            </a:r>
            <a:r>
              <a:rPr lang="en-US" altLang="ko-KR"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rPr>
              <a:t>.</a:t>
            </a:r>
            <a:endParaRPr lang="ko-KR" altLang="en-US" sz="1400" dirty="0">
              <a:effectLst>
                <a:glow rad="38100">
                  <a:schemeClr val="bg1">
                    <a:lumMod val="65000"/>
                    <a:lumOff val="35000"/>
                    <a:alpha val="40000"/>
                  </a:schemeClr>
                </a:glow>
              </a:effectLst>
              <a:latin typeface="함초롬돋움" panose="020B0604000101010101" pitchFamily="50" charset="-127"/>
              <a:ea typeface="함초롬돋움" panose="020B0604000101010101" pitchFamily="50" charset="-127"/>
              <a:cs typeface="함초롬돋움" panose="020B0604000101010101" pitchFamily="50" charset="-127"/>
            </a:endParaRPr>
          </a:p>
        </p:txBody>
      </p:sp>
      <p:pic>
        <p:nvPicPr>
          <p:cNvPr id="4" name="내용 개체 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96921">
            <a:off x="4116000" y="493373"/>
            <a:ext cx="3960000" cy="5871254"/>
          </a:xfrm>
        </p:spPr>
      </p:pic>
      <p:sp>
        <p:nvSpPr>
          <p:cNvPr id="5" name="제목 1"/>
          <p:cNvSpPr txBox="1">
            <a:spLocks/>
          </p:cNvSpPr>
          <p:nvPr/>
        </p:nvSpPr>
        <p:spPr>
          <a:xfrm>
            <a:off x="0" y="0"/>
            <a:ext cx="4280820" cy="1800000"/>
          </a:xfrm>
          <a:prstGeom prst="rect">
            <a:avLst/>
          </a:prstGeom>
        </p:spPr>
        <p:txBody>
          <a:bodyPr vert="horz" lIns="91440" tIns="45720" rIns="91440" bIns="45720" rtlCol="0" anchor="ctr">
            <a:noAutofit/>
          </a:bodyPr>
          <a:lstStyle>
            <a:lvl1pPr algn="l" defTabSz="457200" rtl="0" eaLnBrk="1" latinLnBrk="1" hangingPunct="1">
              <a:spcBef>
                <a:spcPct val="0"/>
              </a:spcBef>
              <a:buNone/>
              <a:defRPr sz="3200" kern="1200" cap="all">
                <a:ln w="3175" cmpd="sng">
                  <a:noFill/>
                </a:ln>
                <a:solidFill>
                  <a:schemeClr val="accent1"/>
                </a:solidFill>
                <a:effectLst>
                  <a:glow rad="38100">
                    <a:schemeClr val="bg1">
                      <a:lumMod val="65000"/>
                      <a:lumOff val="35000"/>
                      <a:alpha val="40000"/>
                    </a:schemeClr>
                  </a:glow>
                  <a:outerShdw blurRad="28575" dist="38100" dir="14040000" algn="tl" rotWithShape="0">
                    <a:srgbClr val="000000">
                      <a:alpha val="25000"/>
                    </a:srgbClr>
                  </a:outerShdw>
                </a:effectLst>
                <a:latin typeface="+mj-ea"/>
                <a:ea typeface="+mj-ea"/>
                <a:cs typeface="+mj-cs"/>
              </a:defRPr>
            </a:lvl1pPr>
            <a:lvl2pPr eaLnBrk="1" latinLnBrk="1" hangingPunct="1">
              <a:defRPr>
                <a:solidFill>
                  <a:schemeClr val="tx2"/>
                </a:solidFill>
              </a:defRPr>
            </a:lvl2pPr>
            <a:lvl3pPr eaLnBrk="1" latinLnBrk="1" hangingPunct="1">
              <a:defRPr>
                <a:solidFill>
                  <a:schemeClr val="tx2"/>
                </a:solidFill>
              </a:defRPr>
            </a:lvl3pPr>
            <a:lvl4pPr eaLnBrk="1" latinLnBrk="1" hangingPunct="1">
              <a:defRPr>
                <a:solidFill>
                  <a:schemeClr val="tx2"/>
                </a:solidFill>
              </a:defRPr>
            </a:lvl4pPr>
            <a:lvl5pPr eaLnBrk="1" latinLnBrk="1" hangingPunct="1">
              <a:defRPr>
                <a:solidFill>
                  <a:schemeClr val="tx2"/>
                </a:solidFill>
              </a:defRPr>
            </a:lvl5pPr>
            <a:lvl6pPr eaLnBrk="1" latinLnBrk="1" hangingPunct="1">
              <a:defRPr>
                <a:solidFill>
                  <a:schemeClr val="tx2"/>
                </a:solidFill>
              </a:defRPr>
            </a:lvl6pPr>
            <a:lvl7pPr eaLnBrk="1" latinLnBrk="1" hangingPunct="1">
              <a:defRPr>
                <a:solidFill>
                  <a:schemeClr val="tx2"/>
                </a:solidFill>
              </a:defRPr>
            </a:lvl7pPr>
            <a:lvl8pPr eaLnBrk="1" latinLnBrk="1" hangingPunct="1">
              <a:defRPr>
                <a:solidFill>
                  <a:schemeClr val="tx2"/>
                </a:solidFill>
              </a:defRPr>
            </a:lvl8pPr>
            <a:lvl9pPr eaLnBrk="1" latinLnBrk="1" hangingPunct="1">
              <a:defRPr>
                <a:solidFill>
                  <a:schemeClr val="tx2"/>
                </a:solidFill>
              </a:defRPr>
            </a:lvl9pPr>
          </a:lstStyle>
          <a:p>
            <a:pPr algn="just">
              <a:lnSpc>
                <a:spcPct val="150000"/>
              </a:lnSpc>
            </a:pPr>
            <a:r>
              <a:rPr lang="en-US" altLang="ko-KR" sz="1600" b="1" dirty="0">
                <a:solidFill>
                  <a:schemeClr val="tx1"/>
                </a:solidFill>
                <a:effectLst>
                  <a:glow rad="38100">
                    <a:schemeClr val="bg1">
                      <a:lumMod val="65000"/>
                      <a:lumOff val="35000"/>
                      <a:alpha val="40000"/>
                    </a:schemeClr>
                  </a:glow>
                </a:effectLst>
                <a:latin typeface="함초롬바탕" panose="02030604000101010101" pitchFamily="18" charset="-127"/>
                <a:ea typeface="함초롬바탕" panose="02030604000101010101" pitchFamily="18" charset="-127"/>
                <a:cs typeface="함초롬바탕" panose="02030604000101010101" pitchFamily="18" charset="-127"/>
              </a:rPr>
              <a:t>“</a:t>
            </a:r>
            <a:r>
              <a:rPr lang="ko-KR" altLang="en-US" sz="1600" b="1" dirty="0">
                <a:solidFill>
                  <a:schemeClr val="tx1"/>
                </a:solidFill>
                <a:effectLst>
                  <a:glow rad="38100">
                    <a:schemeClr val="bg1">
                      <a:lumMod val="65000"/>
                      <a:lumOff val="35000"/>
                      <a:alpha val="40000"/>
                    </a:schemeClr>
                  </a:glow>
                </a:effectLst>
                <a:latin typeface="함초롬바탕" panose="02030604000101010101" pitchFamily="18" charset="-127"/>
                <a:ea typeface="함초롬바탕" panose="02030604000101010101" pitchFamily="18" charset="-127"/>
                <a:cs typeface="함초롬바탕" panose="02030604000101010101" pitchFamily="18" charset="-127"/>
              </a:rPr>
              <a:t>더 이상 아무것도 할 수 없을 것 같았던 때</a:t>
            </a:r>
            <a:r>
              <a:rPr lang="en-US" altLang="ko-KR" sz="1600" b="1" dirty="0">
                <a:solidFill>
                  <a:schemeClr val="tx1"/>
                </a:solidFill>
                <a:effectLst>
                  <a:glow rad="38100">
                    <a:schemeClr val="bg1">
                      <a:lumMod val="65000"/>
                      <a:lumOff val="35000"/>
                      <a:alpha val="40000"/>
                    </a:schemeClr>
                  </a:glow>
                </a:effectLst>
                <a:latin typeface="함초롬바탕" panose="02030604000101010101" pitchFamily="18" charset="-127"/>
                <a:ea typeface="함초롬바탕" panose="02030604000101010101" pitchFamily="18" charset="-127"/>
                <a:cs typeface="함초롬바탕" panose="02030604000101010101" pitchFamily="18" charset="-127"/>
              </a:rPr>
              <a:t>,</a:t>
            </a:r>
          </a:p>
          <a:p>
            <a:pPr algn="just">
              <a:lnSpc>
                <a:spcPct val="150000"/>
              </a:lnSpc>
            </a:pPr>
            <a:r>
              <a:rPr lang="ko-KR" altLang="en-US" sz="1600" b="1" dirty="0">
                <a:solidFill>
                  <a:schemeClr val="tx1"/>
                </a:solidFill>
                <a:effectLst>
                  <a:glow rad="38100">
                    <a:schemeClr val="bg1">
                      <a:lumMod val="65000"/>
                      <a:lumOff val="35000"/>
                      <a:alpha val="40000"/>
                    </a:schemeClr>
                  </a:glow>
                </a:effectLst>
                <a:latin typeface="함초롬바탕" panose="02030604000101010101" pitchFamily="18" charset="-127"/>
                <a:ea typeface="함초롬바탕" panose="02030604000101010101" pitchFamily="18" charset="-127"/>
                <a:cs typeface="함초롬바탕" panose="02030604000101010101" pitchFamily="18" charset="-127"/>
              </a:rPr>
              <a:t>조금씩 시도한 아주 작은 일들이 삶을 바꿨다</a:t>
            </a:r>
            <a:r>
              <a:rPr lang="en-US" altLang="ko-KR" sz="1600" b="1" dirty="0">
                <a:solidFill>
                  <a:schemeClr val="tx1"/>
                </a:solidFill>
                <a:effectLst>
                  <a:glow rad="38100">
                    <a:schemeClr val="bg1">
                      <a:lumMod val="65000"/>
                      <a:lumOff val="35000"/>
                      <a:alpha val="40000"/>
                    </a:schemeClr>
                  </a:glow>
                </a:effectLst>
                <a:latin typeface="함초롬바탕" panose="02030604000101010101" pitchFamily="18" charset="-127"/>
                <a:ea typeface="함초롬바탕" panose="02030604000101010101" pitchFamily="18" charset="-127"/>
                <a:cs typeface="함초롬바탕" panose="02030604000101010101" pitchFamily="18" charset="-127"/>
              </a:rPr>
              <a:t>!”</a:t>
            </a:r>
            <a:endParaRPr lang="ko-KR" altLang="en-US" sz="1600" b="1" dirty="0">
              <a:effectLst>
                <a:glow rad="38100">
                  <a:schemeClr val="bg1">
                    <a:lumMod val="65000"/>
                    <a:lumOff val="35000"/>
                    <a:alpha val="40000"/>
                  </a:schemeClr>
                </a:glow>
              </a:effectLst>
              <a:latin typeface="함초롬바탕" panose="02030604000101010101" pitchFamily="18" charset="-127"/>
              <a:ea typeface="함초롬바탕" panose="02030604000101010101" pitchFamily="18" charset="-127"/>
              <a:cs typeface="함초롬바탕" panose="02030604000101010101" pitchFamily="18" charset="-127"/>
            </a:endParaRPr>
          </a:p>
        </p:txBody>
      </p:sp>
    </p:spTree>
    <p:extLst>
      <p:ext uri="{BB962C8B-B14F-4D97-AF65-F5344CB8AC3E}">
        <p14:creationId xmlns:p14="http://schemas.microsoft.com/office/powerpoint/2010/main" val="3906637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내용 개체 틀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067965" y="209725"/>
            <a:ext cx="4056070" cy="6120000"/>
          </a:xfrm>
        </p:spPr>
      </p:pic>
      <p:sp>
        <p:nvSpPr>
          <p:cNvPr id="2" name="제목 1"/>
          <p:cNvSpPr>
            <a:spLocks noGrp="1"/>
          </p:cNvSpPr>
          <p:nvPr>
            <p:ph type="title"/>
          </p:nvPr>
        </p:nvSpPr>
        <p:spPr>
          <a:xfrm>
            <a:off x="516000" y="2898000"/>
            <a:ext cx="11160000" cy="3960000"/>
          </a:xfrm>
        </p:spPr>
        <p:txBody>
          <a:bodyPr>
            <a:noAutofit/>
          </a:bodyPr>
          <a:lstStyle/>
          <a:p>
            <a:pPr>
              <a:lnSpc>
                <a:spcPct val="150000"/>
              </a:lnSpc>
            </a:pPr>
            <a:r>
              <a:rPr lang="ko-KR" altLang="en-US" sz="1400" dirty="0"/>
              <a:t>사람들은 살아가면서 나쁜 습관을 고치기가 정말 어렵다는 것을 느끼게 됩니다</a:t>
            </a:r>
            <a:r>
              <a:rPr lang="en-US" altLang="ko-KR" sz="1400" dirty="0"/>
              <a:t>. </a:t>
            </a:r>
            <a:r>
              <a:rPr lang="ko-KR" altLang="en-US" sz="1400" dirty="0"/>
              <a:t>특히 나이가 들수록 고치기는 더욱 </a:t>
            </a:r>
            <a:r>
              <a:rPr lang="ko-KR" altLang="en-US" sz="1400" dirty="0">
                <a:effectLst>
                  <a:glow rad="38100">
                    <a:schemeClr val="bg1">
                      <a:lumMod val="65000"/>
                      <a:lumOff val="35000"/>
                      <a:alpha val="40000"/>
                    </a:schemeClr>
                  </a:glow>
                </a:effectLst>
              </a:rPr>
              <a:t>어렵죠</a:t>
            </a:r>
            <a:r>
              <a:rPr lang="en-US" altLang="ko-KR" sz="1400" dirty="0"/>
              <a:t>,,,</a:t>
            </a:r>
            <a:br>
              <a:rPr lang="en-US" altLang="ko-KR" sz="1400" dirty="0"/>
            </a:br>
            <a:r>
              <a:rPr lang="ko-KR" altLang="en-US" sz="1400" dirty="0"/>
              <a:t>그런데 나쁜 습관과 그 선행 요소인 나쁜 행동을 고치기 위해서는 생각에 앞서 하는 말을 먼저 고쳐야 한다는 사실을 아시나요</a:t>
            </a:r>
            <a:r>
              <a:rPr lang="en-US" altLang="ko-KR" sz="1400" dirty="0"/>
              <a:t>?</a:t>
            </a:r>
            <a:br>
              <a:rPr lang="en-US" altLang="ko-KR" sz="1400" dirty="0"/>
            </a:br>
            <a:r>
              <a:rPr lang="ko-KR" altLang="en-US" sz="1400" dirty="0"/>
              <a:t>그동안 자신이 한 말로 인해 주변 사람들에게 상처나 피해를 준 일은 없는지 곰곰이 돌아볼 필요가 있습니다</a:t>
            </a:r>
            <a:r>
              <a:rPr lang="en-US" altLang="ko-KR" sz="1400" dirty="0"/>
              <a:t>.</a:t>
            </a:r>
            <a:br>
              <a:rPr lang="en-US" altLang="ko-KR" sz="1400" dirty="0"/>
            </a:br>
            <a:br>
              <a:rPr lang="en-US" altLang="ko-KR" sz="700" dirty="0"/>
            </a:br>
            <a:r>
              <a:rPr lang="en-US" altLang="ko-KR" sz="1600" dirty="0">
                <a:solidFill>
                  <a:srgbClr val="FFC000"/>
                </a:solidFill>
                <a:effectLst>
                  <a:glow rad="38100">
                    <a:schemeClr val="bg1">
                      <a:lumMod val="65000"/>
                      <a:lumOff val="35000"/>
                      <a:alpha val="40000"/>
                    </a:schemeClr>
                  </a:glow>
                </a:effectLst>
              </a:rPr>
              <a:t>“</a:t>
            </a:r>
            <a:r>
              <a:rPr lang="ko-KR" altLang="en-US" sz="1600" dirty="0">
                <a:solidFill>
                  <a:srgbClr val="FFC000"/>
                </a:solidFill>
                <a:effectLst>
                  <a:glow rad="38100">
                    <a:schemeClr val="bg1">
                      <a:lumMod val="65000"/>
                      <a:lumOff val="35000"/>
                      <a:alpha val="40000"/>
                    </a:schemeClr>
                  </a:glow>
                </a:effectLst>
              </a:rPr>
              <a:t>말은 생각한 다음에 하고</a:t>
            </a:r>
            <a:r>
              <a:rPr lang="en-US" altLang="ko-KR" sz="1600" dirty="0">
                <a:solidFill>
                  <a:srgbClr val="FFC000"/>
                </a:solidFill>
                <a:effectLst>
                  <a:glow rad="38100">
                    <a:schemeClr val="bg1">
                      <a:lumMod val="65000"/>
                      <a:lumOff val="35000"/>
                      <a:alpha val="40000"/>
                    </a:schemeClr>
                  </a:glow>
                </a:effectLst>
              </a:rPr>
              <a:t>, </a:t>
            </a:r>
            <a:r>
              <a:rPr lang="ko-KR" altLang="en-US" sz="1600" dirty="0">
                <a:solidFill>
                  <a:srgbClr val="FFC000"/>
                </a:solidFill>
                <a:effectLst>
                  <a:glow rad="38100">
                    <a:schemeClr val="bg1">
                      <a:lumMod val="65000"/>
                      <a:lumOff val="35000"/>
                      <a:alpha val="40000"/>
                    </a:schemeClr>
                  </a:glow>
                </a:effectLst>
              </a:rPr>
              <a:t>사람들이 듣기 싫어하기 전에 그만두어야 한다</a:t>
            </a:r>
            <a:r>
              <a:rPr lang="en-US" altLang="ko-KR" sz="1600" dirty="0">
                <a:solidFill>
                  <a:srgbClr val="FFC000"/>
                </a:solidFill>
                <a:effectLst>
                  <a:glow rad="38100">
                    <a:schemeClr val="bg1">
                      <a:lumMod val="65000"/>
                      <a:lumOff val="35000"/>
                      <a:alpha val="40000"/>
                    </a:schemeClr>
                  </a:glow>
                </a:effectLst>
              </a:rPr>
              <a:t>. </a:t>
            </a:r>
            <a:r>
              <a:rPr lang="ko-KR" altLang="en-US" sz="1600" dirty="0">
                <a:solidFill>
                  <a:srgbClr val="FFC000"/>
                </a:solidFill>
                <a:effectLst>
                  <a:glow rad="38100">
                    <a:schemeClr val="bg1">
                      <a:lumMod val="65000"/>
                      <a:lumOff val="35000"/>
                      <a:alpha val="40000"/>
                    </a:schemeClr>
                  </a:glow>
                </a:effectLst>
              </a:rPr>
              <a:t>인간은 언어를 가지고 있기 때문에 </a:t>
            </a:r>
            <a:br>
              <a:rPr lang="en-US" altLang="ko-KR" sz="1600" dirty="0">
                <a:solidFill>
                  <a:srgbClr val="FFC000"/>
                </a:solidFill>
                <a:effectLst>
                  <a:glow rad="38100">
                    <a:schemeClr val="bg1">
                      <a:lumMod val="65000"/>
                      <a:lumOff val="35000"/>
                      <a:alpha val="40000"/>
                    </a:schemeClr>
                  </a:glow>
                </a:effectLst>
              </a:rPr>
            </a:br>
            <a:r>
              <a:rPr lang="ko-KR" altLang="en-US" sz="1600" dirty="0">
                <a:solidFill>
                  <a:srgbClr val="FFC000"/>
                </a:solidFill>
                <a:effectLst>
                  <a:glow rad="38100">
                    <a:schemeClr val="bg1">
                      <a:lumMod val="65000"/>
                      <a:lumOff val="35000"/>
                      <a:alpha val="40000"/>
                    </a:schemeClr>
                  </a:glow>
                </a:effectLst>
              </a:rPr>
              <a:t>다른 동물보다 특별하지만 그 언어 때문에 커다란 손해를 본다</a:t>
            </a:r>
            <a:r>
              <a:rPr lang="en-US" altLang="ko-KR" sz="1600" dirty="0">
                <a:solidFill>
                  <a:srgbClr val="FFC000"/>
                </a:solidFill>
                <a:effectLst>
                  <a:glow rad="38100">
                    <a:schemeClr val="bg1">
                      <a:lumMod val="65000"/>
                      <a:lumOff val="35000"/>
                      <a:alpha val="40000"/>
                    </a:schemeClr>
                  </a:glow>
                </a:effectLst>
              </a:rPr>
              <a:t>.” </a:t>
            </a:r>
            <a:r>
              <a:rPr lang="ko-KR" altLang="en-US" sz="1600" dirty="0">
                <a:solidFill>
                  <a:srgbClr val="FFC000"/>
                </a:solidFill>
                <a:effectLst>
                  <a:glow rad="38100">
                    <a:schemeClr val="bg1">
                      <a:lumMod val="65000"/>
                      <a:lumOff val="35000"/>
                      <a:alpha val="40000"/>
                    </a:schemeClr>
                  </a:glow>
                </a:effectLst>
              </a:rPr>
              <a:t>레오 톨스토이</a:t>
            </a:r>
            <a:br>
              <a:rPr lang="en-US" altLang="ko-KR" sz="1600" dirty="0">
                <a:solidFill>
                  <a:srgbClr val="FFC000"/>
                </a:solidFill>
                <a:effectLst>
                  <a:glow rad="38100">
                    <a:schemeClr val="bg1">
                      <a:lumMod val="65000"/>
                      <a:lumOff val="35000"/>
                      <a:alpha val="40000"/>
                    </a:schemeClr>
                  </a:glow>
                </a:effectLst>
              </a:rPr>
            </a:br>
            <a:br>
              <a:rPr lang="en-US" altLang="ko-KR" sz="700" dirty="0">
                <a:solidFill>
                  <a:srgbClr val="FFC000"/>
                </a:solidFill>
                <a:effectLst>
                  <a:glow rad="38100">
                    <a:schemeClr val="bg1">
                      <a:lumMod val="65000"/>
                      <a:lumOff val="35000"/>
                      <a:alpha val="40000"/>
                    </a:schemeClr>
                  </a:glow>
                </a:effectLst>
              </a:rPr>
            </a:br>
            <a:r>
              <a:rPr lang="en-US" altLang="ko-KR" sz="1600" dirty="0">
                <a:solidFill>
                  <a:srgbClr val="FFC000"/>
                </a:solidFill>
                <a:effectLst>
                  <a:glow rad="38100">
                    <a:schemeClr val="bg1">
                      <a:lumMod val="65000"/>
                      <a:lumOff val="35000"/>
                      <a:alpha val="40000"/>
                    </a:schemeClr>
                  </a:glow>
                </a:effectLst>
              </a:rPr>
              <a:t>“</a:t>
            </a:r>
            <a:r>
              <a:rPr lang="ko-KR" altLang="en-US" sz="1600" dirty="0">
                <a:solidFill>
                  <a:srgbClr val="FFC000"/>
                </a:solidFill>
                <a:effectLst>
                  <a:glow rad="38100">
                    <a:schemeClr val="bg1">
                      <a:lumMod val="65000"/>
                      <a:lumOff val="35000"/>
                      <a:alpha val="40000"/>
                    </a:schemeClr>
                  </a:glow>
                </a:effectLst>
              </a:rPr>
              <a:t>말은 생각을 담는 그릇이다</a:t>
            </a:r>
            <a:r>
              <a:rPr lang="en-US" altLang="ko-KR" sz="1600" dirty="0">
                <a:solidFill>
                  <a:srgbClr val="FFC000"/>
                </a:solidFill>
                <a:effectLst>
                  <a:glow rad="38100">
                    <a:schemeClr val="bg1">
                      <a:lumMod val="65000"/>
                      <a:lumOff val="35000"/>
                      <a:alpha val="40000"/>
                    </a:schemeClr>
                  </a:glow>
                </a:effectLst>
              </a:rPr>
              <a:t>. </a:t>
            </a:r>
            <a:r>
              <a:rPr lang="ko-KR" altLang="en-US" sz="1600" dirty="0">
                <a:solidFill>
                  <a:srgbClr val="FFC000"/>
                </a:solidFill>
                <a:effectLst>
                  <a:glow rad="38100">
                    <a:schemeClr val="bg1">
                      <a:lumMod val="65000"/>
                      <a:lumOff val="35000"/>
                      <a:alpha val="40000"/>
                    </a:schemeClr>
                  </a:glow>
                </a:effectLst>
              </a:rPr>
              <a:t>생각이 맑고 고요하면 말도 맑고 고요하게 나온다</a:t>
            </a:r>
            <a:r>
              <a:rPr lang="en-US" altLang="ko-KR" sz="1600" dirty="0">
                <a:solidFill>
                  <a:srgbClr val="FFC000"/>
                </a:solidFill>
                <a:effectLst>
                  <a:glow rad="38100">
                    <a:schemeClr val="bg1">
                      <a:lumMod val="65000"/>
                      <a:lumOff val="35000"/>
                      <a:alpha val="40000"/>
                    </a:schemeClr>
                  </a:glow>
                </a:effectLst>
              </a:rPr>
              <a:t>. </a:t>
            </a:r>
            <a:r>
              <a:rPr lang="ko-KR" altLang="en-US" sz="1600" dirty="0">
                <a:solidFill>
                  <a:srgbClr val="FFC000"/>
                </a:solidFill>
                <a:effectLst>
                  <a:glow rad="38100">
                    <a:schemeClr val="bg1">
                      <a:lumMod val="65000"/>
                      <a:lumOff val="35000"/>
                      <a:alpha val="40000"/>
                    </a:schemeClr>
                  </a:glow>
                </a:effectLst>
              </a:rPr>
              <a:t>생각이 </a:t>
            </a:r>
            <a:r>
              <a:rPr lang="ko-KR" altLang="en-US" sz="1600" dirty="0" err="1">
                <a:solidFill>
                  <a:srgbClr val="FFC000"/>
                </a:solidFill>
                <a:effectLst>
                  <a:glow rad="38100">
                    <a:schemeClr val="bg1">
                      <a:lumMod val="65000"/>
                      <a:lumOff val="35000"/>
                      <a:alpha val="40000"/>
                    </a:schemeClr>
                  </a:glow>
                </a:effectLst>
              </a:rPr>
              <a:t>야비하거나</a:t>
            </a:r>
            <a:r>
              <a:rPr lang="ko-KR" altLang="en-US" sz="1600" dirty="0">
                <a:solidFill>
                  <a:srgbClr val="FFC000"/>
                </a:solidFill>
                <a:effectLst>
                  <a:glow rad="38100">
                    <a:schemeClr val="bg1">
                      <a:lumMod val="65000"/>
                      <a:lumOff val="35000"/>
                      <a:alpha val="40000"/>
                    </a:schemeClr>
                  </a:glow>
                </a:effectLst>
              </a:rPr>
              <a:t> 거칠면 말 또한 야비하고 거칠게 마련이다</a:t>
            </a:r>
            <a:r>
              <a:rPr lang="en-US" altLang="ko-KR" sz="1600" dirty="0">
                <a:solidFill>
                  <a:srgbClr val="FFC000"/>
                </a:solidFill>
                <a:effectLst>
                  <a:glow rad="38100">
                    <a:schemeClr val="bg1">
                      <a:lumMod val="65000"/>
                      <a:lumOff val="35000"/>
                      <a:alpha val="40000"/>
                    </a:schemeClr>
                  </a:glow>
                </a:effectLst>
              </a:rPr>
              <a:t>. </a:t>
            </a:r>
            <a:r>
              <a:rPr lang="ko-KR" altLang="en-US" sz="1600" dirty="0">
                <a:solidFill>
                  <a:srgbClr val="FFC000"/>
                </a:solidFill>
                <a:effectLst>
                  <a:glow rad="38100">
                    <a:schemeClr val="bg1">
                      <a:lumMod val="65000"/>
                      <a:lumOff val="35000"/>
                      <a:alpha val="40000"/>
                    </a:schemeClr>
                  </a:glow>
                </a:effectLst>
              </a:rPr>
              <a:t>그러므로 그가 하는 말로써 그의 인품을 엿볼 수 있다</a:t>
            </a:r>
            <a:r>
              <a:rPr lang="en-US" altLang="ko-KR" sz="1600" dirty="0">
                <a:solidFill>
                  <a:srgbClr val="FFC000"/>
                </a:solidFill>
                <a:effectLst>
                  <a:glow rad="38100">
                    <a:schemeClr val="bg1">
                      <a:lumMod val="65000"/>
                      <a:lumOff val="35000"/>
                      <a:alpha val="40000"/>
                    </a:schemeClr>
                  </a:glow>
                </a:effectLst>
              </a:rPr>
              <a:t>. </a:t>
            </a:r>
            <a:r>
              <a:rPr lang="ko-KR" altLang="en-US" sz="1600" dirty="0">
                <a:solidFill>
                  <a:srgbClr val="FFC000"/>
                </a:solidFill>
                <a:effectLst>
                  <a:glow rad="38100">
                    <a:schemeClr val="bg1">
                      <a:lumMod val="65000"/>
                      <a:lumOff val="35000"/>
                      <a:alpha val="40000"/>
                    </a:schemeClr>
                  </a:glow>
                </a:effectLst>
              </a:rPr>
              <a:t>그래서 말을 존재의 집이라 한다</a:t>
            </a:r>
            <a:r>
              <a:rPr lang="en-US" altLang="ko-KR" sz="1600" dirty="0">
                <a:solidFill>
                  <a:srgbClr val="FFC000"/>
                </a:solidFill>
                <a:effectLst>
                  <a:glow rad="38100">
                    <a:schemeClr val="bg1">
                      <a:lumMod val="65000"/>
                      <a:lumOff val="35000"/>
                      <a:alpha val="40000"/>
                    </a:schemeClr>
                  </a:glow>
                </a:effectLst>
              </a:rPr>
              <a:t>.” </a:t>
            </a:r>
            <a:r>
              <a:rPr lang="ko-KR" altLang="en-US" sz="1600" dirty="0">
                <a:solidFill>
                  <a:srgbClr val="FFC000"/>
                </a:solidFill>
                <a:effectLst>
                  <a:glow rad="38100">
                    <a:schemeClr val="bg1">
                      <a:lumMod val="65000"/>
                      <a:lumOff val="35000"/>
                      <a:alpha val="40000"/>
                    </a:schemeClr>
                  </a:glow>
                </a:effectLst>
              </a:rPr>
              <a:t>법정스님</a:t>
            </a:r>
            <a:br>
              <a:rPr lang="en-US" altLang="ko-KR" sz="1600" dirty="0">
                <a:solidFill>
                  <a:srgbClr val="FFC000"/>
                </a:solidFill>
                <a:effectLst>
                  <a:glow rad="38100">
                    <a:schemeClr val="bg1">
                      <a:lumMod val="65000"/>
                      <a:lumOff val="35000"/>
                      <a:alpha val="40000"/>
                    </a:schemeClr>
                  </a:glow>
                </a:effectLst>
              </a:rPr>
            </a:br>
            <a:br>
              <a:rPr lang="en-US" altLang="ko-KR" sz="700" dirty="0"/>
            </a:br>
            <a:r>
              <a:rPr lang="ko-KR" altLang="en-US" sz="1400" dirty="0"/>
              <a:t>이처럼 말은 생각에서 나옵니다</a:t>
            </a:r>
            <a:r>
              <a:rPr lang="en-US" altLang="ko-KR" sz="1400" dirty="0"/>
              <a:t>. </a:t>
            </a:r>
            <a:r>
              <a:rPr lang="ko-KR" altLang="en-US" sz="1400" dirty="0"/>
              <a:t>그러므로 행동을 바꾸기 위해서는 생각에 앞서 말부터 고칠 필요가 있습니다</a:t>
            </a:r>
            <a:r>
              <a:rPr lang="en-US" altLang="ko-KR" sz="1400" dirty="0"/>
              <a:t>.</a:t>
            </a:r>
            <a:br>
              <a:rPr lang="en-US" altLang="ko-KR" sz="1400" dirty="0"/>
            </a:br>
            <a:r>
              <a:rPr lang="ko-KR" altLang="en-US" sz="1400" dirty="0"/>
              <a:t>생각이 먼저 바뀌어야 말도 바뀌겠지만</a:t>
            </a:r>
            <a:r>
              <a:rPr lang="en-US" altLang="ko-KR" sz="1400" dirty="0"/>
              <a:t>, </a:t>
            </a:r>
            <a:r>
              <a:rPr lang="ko-KR" altLang="en-US" sz="1400" dirty="0"/>
              <a:t>행동을 바꾸기 위해서는 먼저 말부터 바꾸는 것도 하나의 방법이 될 수 있습니다</a:t>
            </a:r>
            <a:r>
              <a:rPr lang="en-US" altLang="ko-KR" sz="1400" dirty="0"/>
              <a:t>.</a:t>
            </a:r>
            <a:endParaRPr lang="ko-KR" altLang="en-US" sz="1400" dirty="0"/>
          </a:p>
        </p:txBody>
      </p:sp>
    </p:spTree>
    <p:extLst>
      <p:ext uri="{BB962C8B-B14F-4D97-AF65-F5344CB8AC3E}">
        <p14:creationId xmlns:p14="http://schemas.microsoft.com/office/powerpoint/2010/main" val="3768602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내용 개체 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498537">
            <a:off x="3468728" y="729000"/>
            <a:ext cx="5254545" cy="5400000"/>
          </a:xfrm>
        </p:spPr>
      </p:pic>
      <p:sp>
        <p:nvSpPr>
          <p:cNvPr id="2" name="제목 1"/>
          <p:cNvSpPr>
            <a:spLocks noGrp="1"/>
          </p:cNvSpPr>
          <p:nvPr>
            <p:ph type="title"/>
          </p:nvPr>
        </p:nvSpPr>
        <p:spPr>
          <a:xfrm>
            <a:off x="156000" y="2529000"/>
            <a:ext cx="11880000" cy="1800000"/>
          </a:xfrm>
        </p:spPr>
        <p:txBody>
          <a:bodyPr>
            <a:normAutofit/>
          </a:bodyPr>
          <a:lstStyle/>
          <a:p>
            <a:pPr algn="ctr"/>
            <a:r>
              <a:rPr lang="ko-KR" altLang="en-US" sz="4000" b="1" cap="none" dirty="0">
                <a:ln w="22225">
                  <a:solidFill>
                    <a:schemeClr val="accent2"/>
                  </a:solidFill>
                  <a:prstDash val="solid"/>
                </a:ln>
                <a:solidFill>
                  <a:schemeClr val="accent2">
                    <a:lumMod val="40000"/>
                    <a:lumOff val="60000"/>
                  </a:schemeClr>
                </a:solidFill>
                <a:effectLst/>
              </a:rPr>
              <a:t>한 계란 없다</a:t>
            </a:r>
            <a:r>
              <a:rPr lang="en-US" altLang="ko-KR" sz="4000" b="1" cap="none" dirty="0">
                <a:ln w="22225">
                  <a:solidFill>
                    <a:schemeClr val="accent2"/>
                  </a:solidFill>
                  <a:prstDash val="solid"/>
                </a:ln>
                <a:solidFill>
                  <a:schemeClr val="accent2">
                    <a:lumMod val="40000"/>
                    <a:lumOff val="60000"/>
                  </a:schemeClr>
                </a:solidFill>
                <a:effectLst/>
              </a:rPr>
              <a:t>..</a:t>
            </a:r>
            <a:r>
              <a:rPr lang="en-US" altLang="ko-KR" sz="3300" cap="none" dirty="0">
                <a:ln w="22225">
                  <a:solidFill>
                    <a:schemeClr val="accent2"/>
                  </a:solidFill>
                  <a:prstDash val="solid"/>
                </a:ln>
                <a:solidFill>
                  <a:schemeClr val="accent2">
                    <a:lumMod val="40000"/>
                    <a:lumOff val="60000"/>
                  </a:schemeClr>
                </a:solidFill>
                <a:effectLst/>
              </a:rPr>
              <a:t>^^</a:t>
            </a:r>
            <a:r>
              <a:rPr lang="en-US" altLang="ko-KR" sz="4000" b="1" cap="none" dirty="0">
                <a:ln w="22225">
                  <a:solidFill>
                    <a:schemeClr val="accent2"/>
                  </a:solidFill>
                  <a:prstDash val="solid"/>
                </a:ln>
                <a:solidFill>
                  <a:schemeClr val="accent2">
                    <a:lumMod val="40000"/>
                    <a:lumOff val="60000"/>
                  </a:schemeClr>
                </a:solidFill>
                <a:effectLst/>
              </a:rPr>
              <a:t> </a:t>
            </a:r>
            <a:r>
              <a:rPr lang="ko-KR" altLang="en-US" sz="4000" b="1" cap="none" dirty="0">
                <a:ln w="22225">
                  <a:solidFill>
                    <a:schemeClr val="accent2"/>
                  </a:solidFill>
                  <a:prstDash val="solid"/>
                </a:ln>
                <a:solidFill>
                  <a:schemeClr val="accent2">
                    <a:lumMod val="40000"/>
                    <a:lumOff val="60000"/>
                  </a:schemeClr>
                </a:solidFill>
                <a:effectLst/>
              </a:rPr>
              <a:t>포기하지 말자</a:t>
            </a:r>
            <a:r>
              <a:rPr lang="en-US" altLang="ko-KR" sz="4000" b="1" cap="none" dirty="0">
                <a:ln w="22225">
                  <a:solidFill>
                    <a:schemeClr val="accent2"/>
                  </a:solidFill>
                  <a:prstDash val="solid"/>
                </a:ln>
                <a:solidFill>
                  <a:schemeClr val="accent2">
                    <a:lumMod val="40000"/>
                    <a:lumOff val="60000"/>
                  </a:schemeClr>
                </a:solidFill>
                <a:effectLst/>
              </a:rPr>
              <a:t>!</a:t>
            </a:r>
            <a:endParaRPr lang="ko-KR" altLang="en-US" sz="4000" b="1" cap="none" dirty="0">
              <a:ln w="22225">
                <a:solidFill>
                  <a:schemeClr val="accent2"/>
                </a:solidFill>
                <a:prstDash val="solid"/>
              </a:ln>
              <a:solidFill>
                <a:schemeClr val="accent2">
                  <a:lumMod val="40000"/>
                  <a:lumOff val="60000"/>
                </a:schemeClr>
              </a:solidFill>
              <a:effectLst/>
            </a:endParaRPr>
          </a:p>
        </p:txBody>
      </p:sp>
      <p:sp>
        <p:nvSpPr>
          <p:cNvPr id="5" name="제목 1"/>
          <p:cNvSpPr txBox="1">
            <a:spLocks/>
          </p:cNvSpPr>
          <p:nvPr/>
        </p:nvSpPr>
        <p:spPr>
          <a:xfrm>
            <a:off x="696000" y="0"/>
            <a:ext cx="10800000" cy="1800000"/>
          </a:xfrm>
          <a:prstGeom prst="rect">
            <a:avLst/>
          </a:prstGeom>
        </p:spPr>
        <p:txBody>
          <a:bodyPr vert="horz" lIns="91440" tIns="45720" rIns="91440" bIns="45720" rtlCol="0" anchor="ctr">
            <a:normAutofit/>
          </a:bodyPr>
          <a:lstStyle>
            <a:lvl1pPr algn="l" defTabSz="457200" rtl="0" eaLnBrk="1" latinLnBrk="1" hangingPunct="1">
              <a:spcBef>
                <a:spcPct val="0"/>
              </a:spcBef>
              <a:buNone/>
              <a:defRPr sz="3200" kern="1200" cap="all">
                <a:ln w="3175" cmpd="sng">
                  <a:noFill/>
                </a:ln>
                <a:solidFill>
                  <a:schemeClr val="accent1"/>
                </a:solidFill>
                <a:effectLst>
                  <a:glow rad="38100">
                    <a:schemeClr val="bg1">
                      <a:lumMod val="65000"/>
                      <a:lumOff val="35000"/>
                      <a:alpha val="40000"/>
                    </a:schemeClr>
                  </a:glow>
                  <a:outerShdw blurRad="28575" dist="38100" dir="14040000" algn="tl" rotWithShape="0">
                    <a:srgbClr val="000000">
                      <a:alpha val="25000"/>
                    </a:srgbClr>
                  </a:outerShdw>
                </a:effectLst>
                <a:latin typeface="+mj-ea"/>
                <a:ea typeface="+mj-ea"/>
                <a:cs typeface="+mj-cs"/>
              </a:defRPr>
            </a:lvl1pPr>
            <a:lvl2pPr eaLnBrk="1" latinLnBrk="1" hangingPunct="1">
              <a:defRPr>
                <a:solidFill>
                  <a:schemeClr val="tx2"/>
                </a:solidFill>
              </a:defRPr>
            </a:lvl2pPr>
            <a:lvl3pPr eaLnBrk="1" latinLnBrk="1" hangingPunct="1">
              <a:defRPr>
                <a:solidFill>
                  <a:schemeClr val="tx2"/>
                </a:solidFill>
              </a:defRPr>
            </a:lvl3pPr>
            <a:lvl4pPr eaLnBrk="1" latinLnBrk="1" hangingPunct="1">
              <a:defRPr>
                <a:solidFill>
                  <a:schemeClr val="tx2"/>
                </a:solidFill>
              </a:defRPr>
            </a:lvl4pPr>
            <a:lvl5pPr eaLnBrk="1" latinLnBrk="1" hangingPunct="1">
              <a:defRPr>
                <a:solidFill>
                  <a:schemeClr val="tx2"/>
                </a:solidFill>
              </a:defRPr>
            </a:lvl5pPr>
            <a:lvl6pPr eaLnBrk="1" latinLnBrk="1" hangingPunct="1">
              <a:defRPr>
                <a:solidFill>
                  <a:schemeClr val="tx2"/>
                </a:solidFill>
              </a:defRPr>
            </a:lvl6pPr>
            <a:lvl7pPr eaLnBrk="1" latinLnBrk="1" hangingPunct="1">
              <a:defRPr>
                <a:solidFill>
                  <a:schemeClr val="tx2"/>
                </a:solidFill>
              </a:defRPr>
            </a:lvl7pPr>
            <a:lvl8pPr eaLnBrk="1" latinLnBrk="1" hangingPunct="1">
              <a:defRPr>
                <a:solidFill>
                  <a:schemeClr val="tx2"/>
                </a:solidFill>
              </a:defRPr>
            </a:lvl8pPr>
            <a:lvl9pPr eaLnBrk="1" latinLnBrk="1" hangingPunct="1">
              <a:defRPr>
                <a:solidFill>
                  <a:schemeClr val="tx2"/>
                </a:solidFill>
              </a:defRPr>
            </a:lvl9pPr>
          </a:lstStyle>
          <a:p>
            <a:r>
              <a:rPr lang="ko-KR" altLang="en-US" cap="none" dirty="0">
                <a:ln w="0"/>
                <a:solidFill>
                  <a:schemeClr val="tx1"/>
                </a:solidFill>
                <a:effectLst>
                  <a:outerShdw blurRad="38100" dist="19050" dir="2700000" algn="tl" rotWithShape="0">
                    <a:schemeClr val="dk1">
                      <a:alpha val="40000"/>
                    </a:schemeClr>
                  </a:outerShdw>
                </a:effectLst>
              </a:rPr>
              <a:t>교훈은</a:t>
            </a:r>
            <a:r>
              <a:rPr lang="en-US" altLang="ko-KR" cap="none" dirty="0">
                <a:ln w="0"/>
                <a:solidFill>
                  <a:schemeClr val="tx1"/>
                </a:solidFill>
                <a:effectLst>
                  <a:outerShdw blurRad="38100" dist="19050" dir="2700000" algn="tl" rotWithShape="0">
                    <a:schemeClr val="dk1">
                      <a:alpha val="40000"/>
                    </a:schemeClr>
                  </a:outerShdw>
                </a:effectLst>
              </a:rPr>
              <a:t>..?</a:t>
            </a:r>
            <a:endParaRPr lang="ko-KR" altLang="en-US" cap="none"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842335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8" name="그림 7" descr="현미경을 보고 있는 학생들">
            <a:extLst>
              <a:ext uri="{FF2B5EF4-FFF2-40B4-BE49-F238E27FC236}">
                <a16:creationId xmlns:a16="http://schemas.microsoft.com/office/drawing/2014/main" id="{082DAC18-E623-0546-920C-6676DF6BBA3F}"/>
              </a:ext>
            </a:extLst>
          </p:cNvPr>
          <p:cNvPicPr>
            <a:picLocks noChangeAspect="1"/>
          </p:cNvPicPr>
          <p:nvPr/>
        </p:nvPicPr>
        <p:blipFill rotWithShape="1">
          <a:blip r:embed="rId4" cstate="print">
            <a:duotone>
              <a:prstClr val="black"/>
              <a:schemeClr val="bg1">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제목 1">
            <a:extLst>
              <a:ext uri="{FF2B5EF4-FFF2-40B4-BE49-F238E27FC236}">
                <a16:creationId xmlns:a16="http://schemas.microsoft.com/office/drawing/2014/main" id="{74080833-6B30-404E-B0FA-39D7DC4B1616}"/>
              </a:ext>
            </a:extLst>
          </p:cNvPr>
          <p:cNvSpPr>
            <a:spLocks noGrp="1"/>
          </p:cNvSpPr>
          <p:nvPr>
            <p:ph type="ctrTitle"/>
          </p:nvPr>
        </p:nvSpPr>
        <p:spPr>
          <a:xfrm>
            <a:off x="1757889" y="1828800"/>
            <a:ext cx="8676222" cy="3200400"/>
          </a:xfrm>
        </p:spPr>
        <p:txBody>
          <a:bodyPr rtlCol="0" anchor="ctr">
            <a:noAutofit/>
          </a:bodyPr>
          <a:lstStyle/>
          <a:p>
            <a:pPr rtl="0"/>
            <a:r>
              <a:rPr lang="ko-KR" altLang="en-US" sz="11700" b="1" dirty="0">
                <a:latin typeface="함초롬바탕" panose="02030604000101010101" pitchFamily="18" charset="-127"/>
                <a:ea typeface="함초롬바탕" panose="02030604000101010101" pitchFamily="18" charset="-127"/>
                <a:cs typeface="함초롬바탕" panose="02030604000101010101" pitchFamily="18" charset="-127"/>
              </a:rPr>
              <a:t>감사합니다</a:t>
            </a:r>
            <a:r>
              <a:rPr lang="en-US" altLang="ko-KR" sz="11700" b="1" dirty="0">
                <a:latin typeface="함초롬바탕" panose="02030604000101010101" pitchFamily="18" charset="-127"/>
                <a:ea typeface="함초롬바탕" panose="02030604000101010101" pitchFamily="18" charset="-127"/>
                <a:cs typeface="함초롬바탕" panose="02030604000101010101" pitchFamily="18" charset="-127"/>
              </a:rPr>
              <a:t>.</a:t>
            </a:r>
            <a:endParaRPr lang="ko-KR" altLang="en-US" sz="11700" b="1" dirty="0">
              <a:latin typeface="함초롬바탕" panose="02030604000101010101" pitchFamily="18" charset="-127"/>
              <a:ea typeface="함초롬바탕" panose="02030604000101010101" pitchFamily="18" charset="-127"/>
              <a:cs typeface="함초롬바탕" panose="02030604000101010101" pitchFamily="18" charset="-127"/>
            </a:endParaRPr>
          </a:p>
        </p:txBody>
      </p:sp>
    </p:spTree>
    <p:extLst>
      <p:ext uri="{BB962C8B-B14F-4D97-AF65-F5344CB8AC3E}">
        <p14:creationId xmlns:p14="http://schemas.microsoft.com/office/powerpoint/2010/main" val="53806194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그물">
  <a:themeElements>
    <a:clrScheme name="Mesh">
      <a:dk1>
        <a:sysClr val="windowText" lastClr="000000"/>
      </a:dk1>
      <a:lt1>
        <a:sysClr val="window" lastClr="FFFFFF"/>
      </a:lt1>
      <a:dk2>
        <a:srgbClr val="363D46"/>
      </a:dk2>
      <a:lt2>
        <a:srgbClr val="EBEBEB"/>
      </a:lt2>
      <a:accent1>
        <a:srgbClr val="5AD0B8"/>
      </a:accent1>
      <a:accent2>
        <a:srgbClr val="47BB7E"/>
      </a:accent2>
      <a:accent3>
        <a:srgbClr val="96CD4B"/>
      </a:accent3>
      <a:accent4>
        <a:srgbClr val="61C7DD"/>
      </a:accent4>
      <a:accent5>
        <a:srgbClr val="2495CF"/>
      </a:accent5>
      <a:accent6>
        <a:srgbClr val="5A74D1"/>
      </a:accent6>
      <a:hlink>
        <a:srgbClr val="72CEBB"/>
      </a:hlink>
      <a:folHlink>
        <a:srgbClr val="98E6D6"/>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0F262FD6-3409-4039-A531-64BD4D2F99E4}"/>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dc7352e55e77714fab0739bd1a2ce12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b47b806cf7e90fe7257fa1ff83c741b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7235EAC-5FEE-4CF4-B627-4AC327BD042D}">
  <ds:schemaRefs>
    <ds:schemaRef ds:uri="http://schemas.microsoft.com/sharepoint/v3/contenttype/forms"/>
  </ds:schemaRefs>
</ds:datastoreItem>
</file>

<file path=customXml/itemProps2.xml><?xml version="1.0" encoding="utf-8"?>
<ds:datastoreItem xmlns:ds="http://schemas.openxmlformats.org/officeDocument/2006/customXml" ds:itemID="{DBA0466F-55BA-4B4C-B910-3BFE9417EB92}">
  <ds:schemaRefs>
    <ds:schemaRef ds:uri="http://purl.org/dc/terms/"/>
    <ds:schemaRef ds:uri="71af3243-3dd4-4a8d-8c0d-dd76da1f02a5"/>
    <ds:schemaRef ds:uri="http://schemas.microsoft.com/office/infopath/2007/PartnerControls"/>
    <ds:schemaRef ds:uri="http://purl.org/dc/elements/1.1/"/>
    <ds:schemaRef ds:uri="http://schemas.openxmlformats.org/package/2006/metadata/core-properties"/>
    <ds:schemaRef ds:uri="http://schemas.microsoft.com/office/2006/documentManagement/types"/>
    <ds:schemaRef ds:uri="http://www.w3.org/XML/1998/namespace"/>
    <ds:schemaRef ds:uri="http://purl.org/dc/dcmitype/"/>
    <ds:schemaRef ds:uri="16c05727-aa75-4e4a-9b5f-8a80a1165891"/>
    <ds:schemaRef ds:uri="http://schemas.microsoft.com/office/2006/metadata/properties"/>
  </ds:schemaRefs>
</ds:datastoreItem>
</file>

<file path=customXml/itemProps3.xml><?xml version="1.0" encoding="utf-8"?>
<ds:datastoreItem xmlns:ds="http://schemas.openxmlformats.org/officeDocument/2006/customXml" ds:itemID="{F13075A8-A5B0-4ED9-ACD9-B97630E65A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학교 디자인</Template>
  <TotalTime>0</TotalTime>
  <Words>580</Words>
  <Application>Microsoft Office PowerPoint</Application>
  <PresentationFormat>와이드스크린</PresentationFormat>
  <Paragraphs>14</Paragraphs>
  <Slides>5</Slides>
  <Notes>3</Notes>
  <HiddenSlides>0</HiddenSlides>
  <MMClips>0</MMClips>
  <ScaleCrop>false</ScaleCrop>
  <HeadingPairs>
    <vt:vector size="6" baseType="variant">
      <vt:variant>
        <vt:lpstr>사용한 글꼴</vt:lpstr>
      </vt:variant>
      <vt:variant>
        <vt:i4>4</vt:i4>
      </vt:variant>
      <vt:variant>
        <vt:lpstr>테마</vt:lpstr>
      </vt:variant>
      <vt:variant>
        <vt:i4>1</vt:i4>
      </vt:variant>
      <vt:variant>
        <vt:lpstr>슬라이드 제목</vt:lpstr>
      </vt:variant>
      <vt:variant>
        <vt:i4>5</vt:i4>
      </vt:variant>
    </vt:vector>
  </HeadingPairs>
  <TitlesOfParts>
    <vt:vector size="10" baseType="lpstr">
      <vt:lpstr>맑은 고딕</vt:lpstr>
      <vt:lpstr>함초롬돋움</vt:lpstr>
      <vt:lpstr>함초롬바탕</vt:lpstr>
      <vt:lpstr>Arial</vt:lpstr>
      <vt:lpstr>그물</vt:lpstr>
      <vt:lpstr>“아주 작은 습관의 힘”  최고의 변화는 어떻게 만들어지는가</vt:lpstr>
      <vt:lpstr>&lt; 저자 소개 &gt; 제임스 클리어  어렸을 때부터 타고난 재능으로 촉망받는 야구선수였던 그는 훈련 중 얼굴 뼈가 30조각이 나는 큰 사고를 당한다. 야구에 인생을 걸었던 그에게 이 사건은 사망선고와도 같았다.   걸을 수조차 없었던 그는, 그러나 절망에 빠지는 대신 지금 당장 할 수 있는 아주 작은 일이라도 찾아서 그것을 반복하기로 마음먹는다.  그 후 매일 걷기 연습을 통해 6개월 만에 운동을 다시 할 수 있게 되었고, 6년 후 마침내 꾸준한 노력 끝에 그는 대학 최고의 남자 선수로 선정되고, ESPN 전미 대학 대표 선수로도 선출되었다.   이 경험을 바탕으로 그는 자신을 인생의 나락에서 구해준 ‘아주 작은 습관의 힘’을 전세계에 전하게 된다. 현재 그는 《포춘》 500 기업들에서 앞다퉈 초빙하는 명연사이며 NFL, NBA, MLB에서 활동하는 세계적 운동선수들을 코칭해주고 있다.  그리고 스탠퍼드 대학교에서 초청받아 선보인 ‘아주 작은 습관의 힘’에 관한 명강연은 지금까지 온라인에서 크게 회자되고 있다.</vt:lpstr>
      <vt:lpstr>사람들은 살아가면서 나쁜 습관을 고치기가 정말 어렵다는 것을 느끼게 됩니다. 특히 나이가 들수록 고치기는 더욱 어렵죠,,, 그런데 나쁜 습관과 그 선행 요소인 나쁜 행동을 고치기 위해서는 생각에 앞서 하는 말을 먼저 고쳐야 한다는 사실을 아시나요? 그동안 자신이 한 말로 인해 주변 사람들에게 상처나 피해를 준 일은 없는지 곰곰이 돌아볼 필요가 있습니다.  “말은 생각한 다음에 하고, 사람들이 듣기 싫어하기 전에 그만두어야 한다. 인간은 언어를 가지고 있기 때문에  다른 동물보다 특별하지만 그 언어 때문에 커다란 손해를 본다.” 레오 톨스토이  “말은 생각을 담는 그릇이다. 생각이 맑고 고요하면 말도 맑고 고요하게 나온다. 생각이 야비하거나 거칠면 말 또한 야비하고 거칠게 마련이다. 그러므로 그가 하는 말로써 그의 인품을 엿볼 수 있다. 그래서 말을 존재의 집이라 한다.” 법정스님  이처럼 말은 생각에서 나옵니다. 그러므로 행동을 바꾸기 위해서는 생각에 앞서 말부터 고칠 필요가 있습니다. 생각이 먼저 바뀌어야 말도 바뀌겠지만, 행동을 바꾸기 위해서는 먼저 말부터 바꾸는 것도 하나의 방법이 될 수 있습니다.</vt:lpstr>
      <vt:lpstr>한 계란 없다..^^ 포기하지 말자!</vt:lpstr>
      <vt:lpstr>감사합니다.</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2024-09-21T14:50:56Z</dcterms:created>
  <dcterms:modified xsi:type="dcterms:W3CDTF">2024-09-24T07:08:20Z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