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8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061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875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65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36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04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162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6919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0110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157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792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356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C6E47-AF24-40F7-B7E4-5041E686C98A}" type="datetimeFigureOut">
              <a:rPr lang="ko-KR" altLang="en-US" smtClean="0"/>
              <a:t>2024-10-29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5C5C0-E3C3-44CA-8CC6-8A7FBAEC30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7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zhW32fDS-D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책 소개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“</a:t>
            </a:r>
            <a:r>
              <a:rPr lang="ko-KR" altLang="en-US" dirty="0" smtClean="0"/>
              <a:t>저는 </a:t>
            </a:r>
            <a:r>
              <a:rPr lang="ko-KR" altLang="en-US" dirty="0" err="1" smtClean="0"/>
              <a:t>삼풍</a:t>
            </a:r>
            <a:r>
              <a:rPr lang="ko-KR" altLang="en-US" dirty="0" smtClean="0"/>
              <a:t> 생존자입니다</a:t>
            </a:r>
            <a:r>
              <a:rPr lang="en-US" altLang="ko-KR" dirty="0" smtClean="0"/>
              <a:t>”</a:t>
            </a:r>
            <a:br>
              <a:rPr lang="en-US" altLang="ko-KR" dirty="0" smtClean="0"/>
            </a:br>
            <a:r>
              <a:rPr lang="ko-KR" altLang="en-US" sz="4000" dirty="0" err="1" smtClean="0"/>
              <a:t>산만언니</a:t>
            </a:r>
            <a:r>
              <a:rPr lang="ko-KR" altLang="en-US" sz="4000" dirty="0" smtClean="0"/>
              <a:t> 지음</a:t>
            </a:r>
            <a:endParaRPr lang="ko-KR" altLang="en-US" sz="4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err="1" smtClean="0"/>
              <a:t>마이폴학교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강승환</a:t>
            </a:r>
            <a:endParaRPr lang="en-US" altLang="ko-KR" dirty="0"/>
          </a:p>
          <a:p>
            <a:r>
              <a:rPr lang="en-US" altLang="ko-KR" dirty="0" smtClean="0"/>
              <a:t>(2024/10/29)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564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삼풍백화점</a:t>
            </a:r>
            <a:r>
              <a:rPr lang="ko-KR" altLang="en-US" dirty="0" smtClean="0"/>
              <a:t> 붕괴 사고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724400" cy="4351338"/>
          </a:xfrm>
        </p:spPr>
        <p:txBody>
          <a:bodyPr/>
          <a:lstStyle/>
          <a:p>
            <a:r>
              <a:rPr lang="en-US" altLang="ko-KR" dirty="0" smtClean="0"/>
              <a:t>1995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6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29</a:t>
            </a:r>
            <a:r>
              <a:rPr lang="ko-KR" altLang="en-US" dirty="0" smtClean="0"/>
              <a:t>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서울의 </a:t>
            </a:r>
            <a:r>
              <a:rPr lang="ko-KR" altLang="en-US" dirty="0" err="1" smtClean="0"/>
              <a:t>삼풍백화점</a:t>
            </a:r>
            <a:r>
              <a:rPr lang="ko-KR" altLang="en-US" dirty="0" smtClean="0"/>
              <a:t> 북쪽 </a:t>
            </a:r>
            <a:r>
              <a:rPr lang="en-US" altLang="ko-KR" dirty="0" smtClean="0"/>
              <a:t>A </a:t>
            </a:r>
            <a:r>
              <a:rPr lang="ko-KR" altLang="en-US" dirty="0" smtClean="0"/>
              <a:t>동이 붕괴한 사고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사망 </a:t>
            </a:r>
            <a:r>
              <a:rPr lang="en-US" altLang="ko-KR" dirty="0" smtClean="0"/>
              <a:t>502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부상 </a:t>
            </a:r>
            <a:r>
              <a:rPr lang="en-US" altLang="ko-KR" dirty="0" smtClean="0"/>
              <a:t>937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실종 </a:t>
            </a:r>
            <a:r>
              <a:rPr lang="en-US" altLang="ko-KR" dirty="0" smtClean="0"/>
              <a:t>6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구조생존</a:t>
            </a:r>
            <a:r>
              <a:rPr lang="ko-KR" altLang="en-US" dirty="0" smtClean="0"/>
              <a:t> </a:t>
            </a:r>
            <a:r>
              <a:rPr lang="en-US" altLang="ko-KR" dirty="0" smtClean="0"/>
              <a:t>40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부실시공</a:t>
            </a:r>
            <a:r>
              <a:rPr lang="en-US" altLang="ko-KR" dirty="0"/>
              <a:t> </a:t>
            </a:r>
            <a:r>
              <a:rPr lang="en-US" altLang="ko-KR" dirty="0" smtClean="0"/>
              <a:t>/ </a:t>
            </a:r>
            <a:r>
              <a:rPr lang="ko-KR" altLang="en-US" dirty="0" err="1" smtClean="0"/>
              <a:t>부실관리로</a:t>
            </a:r>
            <a:r>
              <a:rPr lang="ko-KR" altLang="en-US" dirty="0" smtClean="0"/>
              <a:t> 인한 인재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3575" t="827" r="12989"/>
          <a:stretch/>
        </p:blipFill>
        <p:spPr>
          <a:xfrm>
            <a:off x="5562600" y="1690688"/>
            <a:ext cx="5791200" cy="439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1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자료 화면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5876626" cy="4351338"/>
          </a:xfrm>
        </p:spPr>
        <p:txBody>
          <a:bodyPr/>
          <a:lstStyle/>
          <a:p>
            <a:r>
              <a:rPr lang="ko-KR" altLang="en-US" b="1" dirty="0" smtClean="0"/>
              <a:t>꼬리에 꼬리를 무는 그날 이야기</a:t>
            </a:r>
            <a:r>
              <a:rPr lang="en-US" altLang="ko-KR" b="1" dirty="0" smtClean="0"/>
              <a:t>(SBS </a:t>
            </a:r>
            <a:r>
              <a:rPr lang="ko-KR" altLang="en-US" b="1" dirty="0" smtClean="0"/>
              <a:t>방송</a:t>
            </a:r>
            <a:r>
              <a:rPr lang="en-US" altLang="ko-KR" b="1" dirty="0" smtClean="0"/>
              <a:t>)</a:t>
            </a:r>
          </a:p>
          <a:p>
            <a:r>
              <a:rPr lang="ko-KR" altLang="en-US" dirty="0" err="1" smtClean="0"/>
              <a:t>삼풍백화점</a:t>
            </a:r>
            <a:r>
              <a:rPr lang="ko-KR" altLang="en-US" dirty="0" smtClean="0"/>
              <a:t> 붕괴 참사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시즌</a:t>
            </a:r>
            <a:r>
              <a:rPr lang="en-US" altLang="ko-KR" dirty="0" smtClean="0"/>
              <a:t>2 14</a:t>
            </a:r>
            <a:r>
              <a:rPr lang="ko-KR" altLang="en-US" dirty="0" smtClean="0"/>
              <a:t>회 </a:t>
            </a:r>
            <a:r>
              <a:rPr lang="en-US" altLang="ko-KR" dirty="0" smtClean="0"/>
              <a:t>/ 2021.06.10)</a:t>
            </a:r>
            <a:endParaRPr lang="ko-KR" altLang="en-US" dirty="0" smtClean="0"/>
          </a:p>
          <a:p>
            <a:r>
              <a:rPr lang="en-US" altLang="ko-KR" dirty="0" smtClean="0">
                <a:hlinkClick r:id="rId2"/>
              </a:rPr>
              <a:t>https://www.youtube.com/watch?v=zhW32fDS-Dg</a:t>
            </a:r>
            <a:endParaRPr lang="en-US" altLang="ko-KR" dirty="0" smtClean="0"/>
          </a:p>
          <a:p>
            <a:r>
              <a:rPr lang="en-US" altLang="ko-KR" dirty="0" smtClean="0"/>
              <a:t>(9:20</a:t>
            </a:r>
            <a:r>
              <a:rPr lang="ko-KR" altLang="en-US" dirty="0" smtClean="0"/>
              <a:t>초까지</a:t>
            </a:r>
            <a:r>
              <a:rPr lang="en-US" altLang="ko-KR" dirty="0" smtClean="0"/>
              <a:t>)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176" y="1690688"/>
            <a:ext cx="4286848" cy="23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9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책 추천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6729248" cy="4351338"/>
          </a:xfrm>
        </p:spPr>
        <p:txBody>
          <a:bodyPr>
            <a:noAutofit/>
          </a:bodyPr>
          <a:lstStyle/>
          <a:p>
            <a:r>
              <a:rPr lang="ko-KR" altLang="en-US" sz="2400" dirty="0" smtClean="0"/>
              <a:t>사회적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참사</a:t>
            </a:r>
            <a:endParaRPr lang="en-US" altLang="ko-KR" sz="2400" dirty="0"/>
          </a:p>
          <a:p>
            <a:r>
              <a:rPr lang="en-US" altLang="ko-KR" sz="2400" dirty="0" smtClean="0"/>
              <a:t>PTSD</a:t>
            </a:r>
            <a:endParaRPr lang="en-US" altLang="ko-KR" sz="2400" dirty="0" smtClean="0"/>
          </a:p>
          <a:p>
            <a:r>
              <a:rPr lang="ko-KR" altLang="en-US" sz="2400" dirty="0"/>
              <a:t>고통</a:t>
            </a:r>
            <a:endParaRPr lang="en-US" altLang="ko-KR" sz="2400" dirty="0"/>
          </a:p>
          <a:p>
            <a:r>
              <a:rPr lang="ko-KR" altLang="en-US" sz="2400" dirty="0" err="1" smtClean="0"/>
              <a:t>삼풍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vs. </a:t>
            </a:r>
            <a:r>
              <a:rPr lang="ko-KR" altLang="en-US" sz="2400" dirty="0" err="1" smtClean="0"/>
              <a:t>세월호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P</a:t>
            </a:r>
            <a:r>
              <a:rPr lang="en-US" altLang="ko-KR" sz="2400" dirty="0" smtClean="0"/>
              <a:t>. 147) </a:t>
            </a:r>
            <a:r>
              <a:rPr lang="ko-KR" altLang="en-US" sz="2400" dirty="0" smtClean="0"/>
              <a:t>절에서도 성당에서도 나한테 그런 일이 왜 일어났는지에 대한 해답을 찾지 못했다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하지만 시간이 흐르자 자연스럽게 알게 된 것은 있다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그런 불행은 나뿐 아니라 세상 누구도 겪으면 안 된다는 사실을</a:t>
            </a:r>
            <a:r>
              <a:rPr lang="en-US" altLang="ko-KR" sz="2400" dirty="0" smtClean="0"/>
              <a:t>. … </a:t>
            </a:r>
            <a:r>
              <a:rPr lang="ko-KR" altLang="en-US" sz="2400" dirty="0" smtClean="0"/>
              <a:t>나 역시 그런 일을 겪지 말아야 할 이유가 전혀 없다는 사실까지도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  <p:pic>
        <p:nvPicPr>
          <p:cNvPr id="4" name="Picture 2" descr="https://books.google.co.kr/books/publisher/content?id=m_9iEAAAQBAJ&amp;hl=ko&amp;pg=PP1&amp;img=1&amp;zoom=3&amp;bul=1&amp;sig=ACfU3U2-fODILahbcijdxqfegJHgJsNw_A&amp;w=12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158" y="488518"/>
            <a:ext cx="4073142" cy="60428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2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134</Words>
  <Application>Microsoft Office PowerPoint</Application>
  <PresentationFormat>와이드스크린</PresentationFormat>
  <Paragraphs>19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책 소개 “저는 삼풍 생존자입니다” 산만언니 지음</vt:lpstr>
      <vt:lpstr>삼풍백화점 붕괴 사고</vt:lpstr>
      <vt:lpstr>자료 화면</vt:lpstr>
      <vt:lpstr>책 추천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11</cp:revision>
  <dcterms:created xsi:type="dcterms:W3CDTF">2024-10-25T06:59:31Z</dcterms:created>
  <dcterms:modified xsi:type="dcterms:W3CDTF">2024-10-28T22:23:15Z</dcterms:modified>
</cp:coreProperties>
</file>